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Lato"/>
      <p:regular r:id="rId66"/>
      <p:bold r:id="rId67"/>
      <p:italic r:id="rId68"/>
      <p:boldItalic r:id="rId69"/>
    </p:embeddedFont>
    <p:embeddedFont>
      <p:font typeface="Bebas Neue"/>
      <p:regular r:id="rId70"/>
    </p:embeddedFont>
    <p:embeddedFont>
      <p:font typeface="Fira Sans Extra Condensed Medium"/>
      <p:regular r:id="rId71"/>
      <p:bold r:id="rId72"/>
      <p:italic r:id="rId73"/>
      <p:boldItalic r:id="rId74"/>
    </p:embeddedFont>
    <p:embeddedFont>
      <p:font typeface="Tahoma"/>
      <p:regular r:id="rId75"/>
      <p:bold r:id="rId76"/>
    </p:embeddedFont>
    <p:embeddedFont>
      <p:font typeface="Lato Black"/>
      <p:bold r:id="rId77"/>
      <p:boldItalic r:id="rId78"/>
    </p:embeddedFont>
    <p:embeddedFont>
      <p:font typeface="Poppins Medium"/>
      <p:regular r:id="rId79"/>
      <p:bold r:id="rId80"/>
      <p:italic r:id="rId81"/>
      <p:boldItalic r:id="rId82"/>
    </p:embeddedFont>
    <p:embeddedFont>
      <p:font typeface="Poppins Black"/>
      <p:bold r:id="rId83"/>
      <p:boldItalic r:id="rId84"/>
    </p:embeddedFont>
    <p:embeddedFont>
      <p:font typeface="Quattrocento Sans"/>
      <p:regular r:id="rId85"/>
      <p:bold r:id="rId86"/>
      <p:italic r:id="rId87"/>
      <p:boldItalic r:id="rId88"/>
    </p:embeddedFont>
    <p:embeddedFont>
      <p:font typeface="Caveat Brush"/>
      <p:regular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EDF545-8116-4DA8-A64C-B3175754A393}">
  <a:tblStyle styleId="{B7EDF545-8116-4DA8-A64C-B3175754A3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oppinsBlack-boldItalic.fntdata"/><Relationship Id="rId83" Type="http://schemas.openxmlformats.org/officeDocument/2006/relationships/font" Target="fonts/PoppinsBlack-bold.fntdata"/><Relationship Id="rId42" Type="http://schemas.openxmlformats.org/officeDocument/2006/relationships/slide" Target="slides/slide36.xml"/><Relationship Id="rId86" Type="http://schemas.openxmlformats.org/officeDocument/2006/relationships/font" Target="fonts/QuattrocentoSans-bold.fntdata"/><Relationship Id="rId41" Type="http://schemas.openxmlformats.org/officeDocument/2006/relationships/slide" Target="slides/slide35.xml"/><Relationship Id="rId85" Type="http://schemas.openxmlformats.org/officeDocument/2006/relationships/font" Target="fonts/QuattrocentoSans-regular.fntdata"/><Relationship Id="rId44" Type="http://schemas.openxmlformats.org/officeDocument/2006/relationships/slide" Target="slides/slide38.xml"/><Relationship Id="rId88" Type="http://schemas.openxmlformats.org/officeDocument/2006/relationships/font" Target="fonts/QuattrocentoSans-boldItalic.fntdata"/><Relationship Id="rId43" Type="http://schemas.openxmlformats.org/officeDocument/2006/relationships/slide" Target="slides/slide37.xml"/><Relationship Id="rId87" Type="http://schemas.openxmlformats.org/officeDocument/2006/relationships/font" Target="fonts/QuattrocentoSans-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aveatBrush-regular.fntdata"/><Relationship Id="rId80" Type="http://schemas.openxmlformats.org/officeDocument/2006/relationships/font" Target="fonts/PoppinsMedium-bold.fntdata"/><Relationship Id="rId82" Type="http://schemas.openxmlformats.org/officeDocument/2006/relationships/font" Target="fonts/PoppinsMedium-boldItalic.fntdata"/><Relationship Id="rId81" Type="http://schemas.openxmlformats.org/officeDocument/2006/relationships/font" Target="fonts/PoppinsMedium-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Medium-italic.fntdata"/><Relationship Id="rId72" Type="http://schemas.openxmlformats.org/officeDocument/2006/relationships/font" Target="fonts/FiraSansExtraCondensedMedium-bold.fntdata"/><Relationship Id="rId31" Type="http://schemas.openxmlformats.org/officeDocument/2006/relationships/slide" Target="slides/slide25.xml"/><Relationship Id="rId75" Type="http://schemas.openxmlformats.org/officeDocument/2006/relationships/font" Target="fonts/Tahoma-regular.fntdata"/><Relationship Id="rId30" Type="http://schemas.openxmlformats.org/officeDocument/2006/relationships/slide" Target="slides/slide24.xml"/><Relationship Id="rId74" Type="http://schemas.openxmlformats.org/officeDocument/2006/relationships/font" Target="fonts/FiraSansExtraCondensedMedium-boldItalic.fntdata"/><Relationship Id="rId33" Type="http://schemas.openxmlformats.org/officeDocument/2006/relationships/slide" Target="slides/slide27.xml"/><Relationship Id="rId77" Type="http://schemas.openxmlformats.org/officeDocument/2006/relationships/font" Target="fonts/LatoBlack-bold.fntdata"/><Relationship Id="rId32" Type="http://schemas.openxmlformats.org/officeDocument/2006/relationships/slide" Target="slides/slide26.xml"/><Relationship Id="rId76" Type="http://schemas.openxmlformats.org/officeDocument/2006/relationships/font" Target="fonts/Tahoma-bold.fntdata"/><Relationship Id="rId35" Type="http://schemas.openxmlformats.org/officeDocument/2006/relationships/slide" Target="slides/slide29.xml"/><Relationship Id="rId79" Type="http://schemas.openxmlformats.org/officeDocument/2006/relationships/font" Target="fonts/PoppinsMedium-regular.fntdata"/><Relationship Id="rId34" Type="http://schemas.openxmlformats.org/officeDocument/2006/relationships/slide" Target="slides/slide28.xml"/><Relationship Id="rId78" Type="http://schemas.openxmlformats.org/officeDocument/2006/relationships/font" Target="fonts/LatoBlack-boldItalic.fntdata"/><Relationship Id="rId71" Type="http://schemas.openxmlformats.org/officeDocument/2006/relationships/font" Target="fonts/FiraSansExtraCondensedMedium-regular.fntdata"/><Relationship Id="rId70" Type="http://schemas.openxmlformats.org/officeDocument/2006/relationships/font" Target="fonts/BebasNeu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understanding-auc-roc-curve-68b2303cc9c5" TargetMode="External"/><Relationship Id="rId3" Type="http://schemas.openxmlformats.org/officeDocument/2006/relationships/hyperlink" Target="https://towardsdatascience.com/building-a-logistic-regression-in-python-step-by-step-becd4d56c9c8"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6178a98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6178a98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dr and my fellow coursemates, my name is yong hao, from group 11. Our project title is about …….. . Before I proceed to the next session, I would like to introduce my group mates first. My group consists of total of 4 members which are me, lim hong yao, lim min xuan, and peter chin meng meng. Without further ado, I will pass the time to hong yao and the floor is yours.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d2e2913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0d2e2913d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Hong Yao. Good morning everyone, my name is Peter and I’m here to briefly explain our state of the art. Next </a:t>
            </a:r>
            <a:r>
              <a:rPr lang="en"/>
              <a:t>slide please.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d545423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d545423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article that correlates to our project is this, application of sentiment analysis with machine learning approaches. To give everyone a heads up, sentiment analysis is a method of extracting </a:t>
            </a:r>
            <a:r>
              <a:rPr lang="en"/>
              <a:t>emotions</a:t>
            </a:r>
            <a:r>
              <a:rPr lang="en"/>
              <a:t> from textual information such as posts, feedbacks, and so on. Air passengers usually share their travel experiences on Twitter, therefore, by using the platform and machine learning techniques, it reveals the insights on the passenger’s degree of comfort from their textual information. The model ended with an whopping 80 percent accuracy and improvements can be made by including more tweets in the analysis. Next slide please.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0d5454238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0d5454238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article that correlates to our project that can be further referenced is this. Application of data mining and analytics method on classifying the airline </a:t>
            </a:r>
            <a:r>
              <a:rPr lang="en"/>
              <a:t>passengers</a:t>
            </a:r>
            <a:r>
              <a:rPr lang="en"/>
              <a:t> satisfaction and loyalty. For heads up once again, data mining is a process of </a:t>
            </a:r>
            <a:r>
              <a:rPr lang="en"/>
              <a:t>discovering</a:t>
            </a:r>
            <a:r>
              <a:rPr lang="en"/>
              <a:t> meaningful patterns and trends in a large scale of data, whereas data analytics is an act of examining, cleaning, manipulating, and modeling data to find relevant information. Based on the study of Wong and Chung at 2008, a decision tree and logistic regression algorithm is applied to identify characteristics of loyal passengers and also to compare accuracy of both models. In the end, decision tree was slightly higher in accuracy with 92.6 percent and a slight difference of 0.1 percent with logistics regression model. Next slide please.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d545423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d545423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the study of Javed Parvez and Sahayadhas at 2020, a random forest, gradient boosting machine and decision tree model are </a:t>
            </a:r>
            <a:r>
              <a:rPr lang="en">
                <a:solidFill>
                  <a:srgbClr val="0F4B7E"/>
                </a:solidFill>
              </a:rPr>
              <a:t>used to determine the most suitable algorithm for classifying the satisfactory level of airline passengers based on the overall ratings</a:t>
            </a:r>
            <a:r>
              <a:rPr lang="en">
                <a:solidFill>
                  <a:schemeClr val="dk1"/>
                </a:solidFill>
              </a:rPr>
              <a:t>. In the end, random forest algorithm and gradient boosting machine were higher in terms of accuracy than decision tree model with gradient boosting machine with the higher lead of 94.6 percent. So that’s all from state of the art, I shall now my pass my time back to Hong Yao for Methodology.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cdbe62a2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0cdbe62a2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d2e2913d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d2e2913d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cdbe62a23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cdbe62a23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cdbe62a23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cdbe62a23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cdbe62a23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0cdbe62a23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0d2e2913d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0d2e2913d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150">
                <a:solidFill>
                  <a:srgbClr val="555555"/>
                </a:solidFill>
                <a:highlight>
                  <a:srgbClr val="FFFFFF"/>
                </a:highlight>
              </a:rPr>
              <a:t>A one hot encoding is a representation of categorical variables as binary vectors.This first requires that the categorical values be mapped to integer values. Then, each integer value is represented as a binary vector that is all zero values except the index of the integer, which is marked with a 1 </a:t>
            </a:r>
            <a:endParaRPr sz="1150">
              <a:solidFill>
                <a:srgbClr val="555555"/>
              </a:solidFill>
              <a:highlight>
                <a:srgbClr val="FFFFFF"/>
              </a:highlight>
            </a:endParaRPr>
          </a:p>
          <a:p>
            <a:pPr indent="0" lvl="0" marL="0" rtl="0" algn="l">
              <a:lnSpc>
                <a:spcPct val="150000"/>
              </a:lnSpc>
              <a:spcBef>
                <a:spcPts val="1400"/>
              </a:spcBef>
              <a:spcAft>
                <a:spcPts val="0"/>
              </a:spcAft>
              <a:buClr>
                <a:schemeClr val="dk1"/>
              </a:buClr>
              <a:buSzPts val="1100"/>
              <a:buFont typeface="Arial"/>
              <a:buNone/>
            </a:pPr>
            <a:r>
              <a:rPr lang="en" sz="1150">
                <a:solidFill>
                  <a:srgbClr val="555555"/>
                </a:solidFill>
                <a:highlight>
                  <a:srgbClr val="FFFFFF"/>
                </a:highlight>
              </a:rPr>
              <a:t>To Min Xuan</a:t>
            </a:r>
            <a:endParaRPr sz="1150">
              <a:solidFill>
                <a:srgbClr val="555555"/>
              </a:solidFill>
              <a:highlight>
                <a:srgbClr val="FFFFFF"/>
              </a:highlight>
            </a:endParaRPr>
          </a:p>
          <a:p>
            <a:pPr indent="0" lvl="0" marL="0" rtl="0" algn="l">
              <a:lnSpc>
                <a:spcPct val="150000"/>
              </a:lnSpc>
              <a:spcBef>
                <a:spcPts val="1400"/>
              </a:spcBef>
              <a:spcAft>
                <a:spcPts val="0"/>
              </a:spcAft>
              <a:buClr>
                <a:schemeClr val="dk1"/>
              </a:buClr>
              <a:buSzPts val="1100"/>
              <a:buFont typeface="Arial"/>
              <a:buNone/>
            </a:pPr>
            <a:r>
              <a:t/>
            </a:r>
            <a:endParaRPr sz="1150">
              <a:solidFill>
                <a:srgbClr val="555555"/>
              </a:solidFill>
              <a:highlight>
                <a:srgbClr val="FFFFFF"/>
              </a:highlight>
            </a:endParaRPr>
          </a:p>
          <a:p>
            <a:pPr indent="0" lvl="0" marL="0" rtl="0" algn="l">
              <a:lnSpc>
                <a:spcPct val="150000"/>
              </a:lnSpc>
              <a:spcBef>
                <a:spcPts val="1400"/>
              </a:spcBef>
              <a:spcAft>
                <a:spcPts val="0"/>
              </a:spcAft>
              <a:buClr>
                <a:schemeClr val="dk1"/>
              </a:buClr>
              <a:buSzPts val="1100"/>
              <a:buFont typeface="Arial"/>
              <a:buNone/>
            </a:pPr>
            <a:r>
              <a:rPr lang="en" sz="1150">
                <a:solidFill>
                  <a:srgbClr val="555555"/>
                </a:solidFill>
                <a:highlight>
                  <a:srgbClr val="FFFFFF"/>
                </a:highlight>
              </a:rPr>
              <a:t>https://machinelearningmastery.com/how-to-one-hot-encode-sequence-data-in-python/</a:t>
            </a:r>
            <a:endParaRPr sz="1150">
              <a:solidFill>
                <a:srgbClr val="555555"/>
              </a:solidFill>
              <a:highlight>
                <a:srgbClr val="FFFFFF"/>
              </a:highlight>
            </a:endParaRPr>
          </a:p>
          <a:p>
            <a:pPr indent="0" lvl="0" marL="0" rtl="0" algn="l">
              <a:spcBef>
                <a:spcPts val="1400"/>
              </a:spcBef>
              <a:spcAft>
                <a:spcPts val="0"/>
              </a:spcAft>
              <a:buNone/>
            </a:pPr>
            <a:r>
              <a:t/>
            </a:r>
            <a:endParaRPr sz="1150">
              <a:solidFill>
                <a:srgbClr val="555555"/>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d5454238d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d5454238d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My group consists of 4 members which are me, lim hong yao, lim min xuan, and peter chin meng meng. Without further ado, I will pass the time to hong yao and the floor is yours.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0d2124091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0d2124091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Dummy and </a:t>
            </a:r>
            <a:r>
              <a:rPr lang="en"/>
              <a:t>ordinal</a:t>
            </a:r>
            <a:r>
              <a:rPr lang="en"/>
              <a:t> encoding techniques are also applied during dataset preparation for the gradient boosting machine learning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Dummy </a:t>
            </a:r>
            <a:r>
              <a:rPr lang="en"/>
              <a:t>encoding technique is applied on the object type independent variables such as gender, customer type, type of travel and customer class whereas the ordinal encoding technique is applied on the object type target variable which is satisfaction.The reason of using different </a:t>
            </a:r>
            <a:r>
              <a:rPr lang="en"/>
              <a:t>encoding</a:t>
            </a:r>
            <a:r>
              <a:rPr lang="en"/>
              <a:t> techniques is to ensure the target variable column would not be encoded into two </a:t>
            </a:r>
            <a:r>
              <a:rPr lang="en"/>
              <a:t>columns by using dummy encoding technique.</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d2124091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d2124091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two different description of the datasets. The left figure illustrate the original dataset and the right figure shows the encoded dataset by applying the dummy and ordinal encoding techniques.</a:t>
            </a:r>
            <a:endParaRPr/>
          </a:p>
          <a:p>
            <a:pPr indent="0" lvl="0" marL="0" rtl="0" algn="l">
              <a:spcBef>
                <a:spcPts val="0"/>
              </a:spcBef>
              <a:spcAft>
                <a:spcPts val="0"/>
              </a:spcAft>
              <a:buNone/>
            </a:pPr>
            <a:br>
              <a:rPr lang="en"/>
            </a:br>
            <a:r>
              <a:rPr lang="en"/>
              <a:t>To Hong Yao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0cd6b443d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0cd6b443d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0d5454238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0d5454238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visual, model, evaluation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0d5454238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0d5454238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Yong Hao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0cd6b443d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0cd6b443d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0cdbe62a23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0cdbe62a23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529"/>
                </a:solidFill>
                <a:latin typeface="Times New Roman"/>
                <a:ea typeface="Times New Roman"/>
                <a:cs typeface="Times New Roman"/>
                <a:sym typeface="Times New Roman"/>
              </a:rPr>
              <a:t>In order to apply LR model, …..</a:t>
            </a:r>
            <a:endParaRPr sz="1000">
              <a:solidFill>
                <a:srgbClr val="212529"/>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212529"/>
                </a:solidFill>
                <a:latin typeface="Times New Roman"/>
                <a:ea typeface="Times New Roman"/>
                <a:cs typeface="Times New Roman"/>
                <a:sym typeface="Times New Roman"/>
              </a:rPr>
              <a:t>correlation greater than 0.9 or less than -0.9 is to be avoided.There is no multicollinearity found in the advertising dataset.</a:t>
            </a:r>
            <a:endParaRPr sz="1000">
              <a:solidFill>
                <a:srgbClr val="212529"/>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 simple way to detect collinearity is to look at the correlation matrix of the predictor</a:t>
            </a:r>
            <a:endParaRPr sz="1000">
              <a:solidFill>
                <a:srgbClr val="212529"/>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0cdbe62a23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0cdbe62a23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0cdbe62a23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0cdbe62a23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analysis, the p-value, which is the probability of finding the given test statistic if the null hypothesis of no relationship were true, is highly regarded to indicate whether the model fits the data well. A model whose p-value is closer to 0 will fit the data well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0cdbe62a23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0cdbe62a23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Min Xuan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cd6b443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cd6b443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0cd6b443d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0cd6b443d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e29a498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e29a498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0d545423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0d545423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ensure all of the variables of the dataset are integer types,the encoded dataset will be </a:t>
            </a:r>
            <a:r>
              <a:rPr lang="en"/>
              <a:t>further</a:t>
            </a:r>
            <a:r>
              <a:rPr lang="en"/>
              <a:t> separated into 80% of training dataset for the model training purpose and 20% of testing dataset that used for model evaluation purpose.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f809162e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f809162e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that,the tuning </a:t>
            </a:r>
            <a:r>
              <a:rPr lang="en"/>
              <a:t>process</a:t>
            </a:r>
            <a:r>
              <a:rPr lang="en"/>
              <a:t> on five main parameter of the gradient Boosting classifier which are learning rate,n_estimators,maxdept,min of the samples split and minimum </a:t>
            </a:r>
            <a:r>
              <a:rPr lang="en"/>
              <a:t>leaves of the samples will be performed before begin to train the model. The objective of tuning the parameters is to increase the prediction accuracy of the model that will be build later and avoid the overfitting result at the same 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0cdbe62a23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0cdbe62a23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Hong Yao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0d5454238d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0d5454238d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visual, model, evaluation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0d5454238d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0d5454238d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visual, model, evaluation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0d5454238d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0d5454238d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Confidence, true tp,tf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10207+ 14566 = correct pridiction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0d5454238d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0d5454238d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0d5454238d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0d5454238d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feature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0d5454238d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0d5454238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0d5454238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0d5454238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feature - To Yong Hao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0cdbe62a23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0cdbe62a23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0cdbe62a23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0cdbe62a23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0d2124091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0d2124091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0d2124091e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10d2124091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rPr>
              <a:t>the Higher the AUC, the better the model is at distinguishing between airline passengers with satisfied and neutral/dissatisfied.</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just">
              <a:spcBef>
                <a:spcPts val="0"/>
              </a:spcBef>
              <a:spcAft>
                <a:spcPts val="0"/>
              </a:spcAft>
              <a:buClr>
                <a:schemeClr val="dk1"/>
              </a:buClr>
              <a:buSzPts val="1100"/>
              <a:buFont typeface="Arial"/>
              <a:buNone/>
            </a:pPr>
            <a:r>
              <a:rPr lang="en" sz="1200">
                <a:solidFill>
                  <a:srgbClr val="202124"/>
                </a:solidFill>
                <a:latin typeface="Lato"/>
                <a:ea typeface="Lato"/>
                <a:cs typeface="Lato"/>
                <a:sym typeface="Lato"/>
              </a:rPr>
              <a:t>Classification report is a performance evaluation metric in machine learning model. It is used to show the precision, recall, f1-Score, and support of the trained classification model</a:t>
            </a:r>
            <a:endParaRPr sz="1200">
              <a:solidFill>
                <a:srgbClr val="202124"/>
              </a:solidFill>
              <a:highlight>
                <a:srgbClr val="FFFFFF"/>
              </a:highlight>
            </a:endParaRPr>
          </a:p>
          <a:p>
            <a:pPr indent="0" lvl="0" marL="0" rtl="0" algn="l">
              <a:spcBef>
                <a:spcPts val="0"/>
              </a:spcBef>
              <a:spcAft>
                <a:spcPts val="0"/>
              </a:spcAft>
              <a:buNone/>
            </a:pPr>
            <a:r>
              <a:rPr lang="en" sz="1200" u="sng">
                <a:solidFill>
                  <a:schemeClr val="hlink"/>
                </a:solidFill>
                <a:highlight>
                  <a:srgbClr val="FFFFFF"/>
                </a:highlight>
                <a:hlinkClick r:id="rId2"/>
              </a:rPr>
              <a:t>https://towardsdatascience.com/understanding-auc-roc-curve-68b2303cc9c5</a:t>
            </a:r>
            <a:endParaRPr sz="1200">
              <a:solidFill>
                <a:srgbClr val="202124"/>
              </a:solidFill>
              <a:highlight>
                <a:srgbClr val="FFFFFF"/>
              </a:highlight>
            </a:endParaRPr>
          </a:p>
          <a:p>
            <a:pPr indent="0" lvl="0" marL="0" rtl="0" algn="l">
              <a:spcBef>
                <a:spcPts val="0"/>
              </a:spcBef>
              <a:spcAft>
                <a:spcPts val="0"/>
              </a:spcAft>
              <a:buNone/>
            </a:pPr>
            <a:r>
              <a:rPr lang="en" sz="1200" u="sng">
                <a:solidFill>
                  <a:schemeClr val="hlink"/>
                </a:solidFill>
                <a:highlight>
                  <a:srgbClr val="FFFFFF"/>
                </a:highlight>
                <a:hlinkClick r:id="rId3"/>
              </a:rPr>
              <a:t>https://towardsdatascience.com/building-a-logistic-regression-in-python-step-by-step-becd4d56c9c8</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0d2124091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0d2124091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evaluation of the GBC model, the confusion table is created to review the performance of the model from 4 aspect which are precision,</a:t>
            </a:r>
            <a:r>
              <a:rPr lang="en"/>
              <a:t>recall</a:t>
            </a:r>
            <a:r>
              <a:rPr lang="en"/>
              <a:t> f1 score n accuracy.Precision i</a:t>
            </a:r>
            <a:r>
              <a:rPr lang="en"/>
              <a:t>s a measure of correctness that is achieved in true prediction</a:t>
            </a:r>
            <a:r>
              <a:rPr lang="en"/>
              <a:t>.</a:t>
            </a:r>
            <a:r>
              <a:rPr lang="en">
                <a:solidFill>
                  <a:schemeClr val="dk1"/>
                </a:solidFill>
              </a:rPr>
              <a:t>Recall</a:t>
            </a:r>
            <a:r>
              <a:rPr lang="en">
                <a:solidFill>
                  <a:schemeClr val="dk1"/>
                </a:solidFill>
              </a:rPr>
              <a:t> is the measure of actual observations which are predicted correctly. F1 score is a number between 0 and 1 and is the harmonic mean of precision and recall.Accuracy simply measures how often the classifier makes the correct prediction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0d2124091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10d2124091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10d2e2913df_1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10d2e2913df_1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visual, model, evaluation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0d2124091e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10d2124091e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you Min Xuan, hi its me again. So now im here to explain the results discussion. Next slide please.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0d5454238d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0d5454238d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the results from random forest, logistic regression, and Gradient boosting classifier. In terms of accuracy, both random forest and gradient boosting classifier models obtained an accuracy of 96%. This </a:t>
            </a:r>
            <a:r>
              <a:rPr lang="en"/>
              <a:t>actually</a:t>
            </a:r>
            <a:r>
              <a:rPr lang="en"/>
              <a:t> shows the dataset is very precise and accurate in terms of its variable. Moving on to feature importance, like accuracy, both random forest and gradient boosting classifier models had variables “online </a:t>
            </a:r>
            <a:r>
              <a:rPr lang="en"/>
              <a:t>boring</a:t>
            </a:r>
            <a:r>
              <a:rPr lang="en"/>
              <a:t>” and “inflight wifi service” as features of higher importance. Therefore, it can be concluded that these variables greatly influence how the classification goes, with these variables as true often results in one </a:t>
            </a:r>
            <a:r>
              <a:rPr lang="en"/>
              <a:t>satisfied</a:t>
            </a:r>
            <a:r>
              <a:rPr lang="en"/>
              <a:t> customer in an aircraft. Proving this, logistic regression also shown that both variables, </a:t>
            </a:r>
            <a:r>
              <a:rPr lang="en"/>
              <a:t>which is “online boarding” and “inflight wifi service”, greatly affect the overall performance of the regression model with high coefficient value. So that is all from results discussion, next slide please.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d5454238d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d5454238d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0d2124091e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0d2124091e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I shall now move on to last and final part of our presentation, conclusion.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0d5454238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0d5454238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highlight>
                  <a:srgbClr val="FFFFFF"/>
                </a:highlight>
              </a:rPr>
              <a:t>In conclusion,Our study have reviewed some of the related articles that are focusing on the airline passenger satisfaction based on their consuming behavioral and the provided airline services.In our study,We have applied three different machine learning models which are logistic regression, GBC and random forest on predicting airline passengers satisfaction.Based on our findings, the GBC and random forest model were found that having the highest accuracy on predicting the passenger satisfaction by comparing with the logistic regression. Moreover, we also found that the ‘Online_boarding’ and ‘inflight_wifi_services’ as the most influencing services that will positively affect the passengers satisfaction and this finding is supported by the three of the models built. Next slide please.</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10cdbe62a23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10cdbe62a23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all from us, thank you!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0bdfbd10cb_7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0" name="Google Shape;1920;g10bdfbd10cb_7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
                <a:latin typeface="Quattrocento Sans"/>
                <a:ea typeface="Quattrocento Sans"/>
                <a:cs typeface="Quattrocento Sans"/>
                <a:sym typeface="Quattrocento Sans"/>
              </a:rPr>
              <a:t>Once you find your sources, you will want to evaluate your sources using the following questions: </a:t>
            </a:r>
            <a:endParaRPr/>
          </a:p>
          <a:p>
            <a:pPr indent="0" lvl="0" marL="0" rtl="0" algn="l">
              <a:spcBef>
                <a:spcPts val="0"/>
              </a:spcBef>
              <a:spcAft>
                <a:spcPts val="0"/>
              </a:spcAft>
              <a:buNone/>
            </a:pPr>
            <a:r>
              <a:t/>
            </a:r>
            <a:endParaRPr i="0">
              <a:latin typeface="Quattrocento Sans"/>
              <a:ea typeface="Quattrocento Sans"/>
              <a:cs typeface="Quattrocento Sans"/>
              <a:sym typeface="Quattrocento Sans"/>
            </a:endParaRPr>
          </a:p>
          <a:p>
            <a:pPr indent="0" lvl="0" marL="0" rtl="0" algn="l">
              <a:spcBef>
                <a:spcPts val="0"/>
              </a:spcBef>
              <a:spcAft>
                <a:spcPts val="0"/>
              </a:spcAft>
              <a:buNone/>
            </a:pPr>
            <a:r>
              <a:rPr b="1" i="0" lang="en">
                <a:latin typeface="Quattrocento Sans"/>
                <a:ea typeface="Quattrocento Sans"/>
                <a:cs typeface="Quattrocento Sans"/>
                <a:sym typeface="Quattrocento Sans"/>
              </a:rPr>
              <a:t>Author: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Who is the author?</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Why should I believe what he or she has to say on the topic?</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author seen as an expert on the topic? How do you know?</a:t>
            </a:r>
            <a:endParaRPr/>
          </a:p>
          <a:p>
            <a:pPr indent="-95250" lvl="0" marL="171450" rtl="0" algn="l">
              <a:spcBef>
                <a:spcPts val="0"/>
              </a:spcBef>
              <a:spcAft>
                <a:spcPts val="0"/>
              </a:spcAft>
              <a:buClr>
                <a:schemeClr val="dk1"/>
              </a:buClr>
              <a:buSzPts val="1200"/>
              <a:buFont typeface="Arial"/>
              <a:buNone/>
            </a:pPr>
            <a:r>
              <a:t/>
            </a:r>
            <a:endParaRPr i="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200"/>
              <a:buFont typeface="Arial"/>
              <a:buNone/>
            </a:pPr>
            <a:r>
              <a:rPr b="1" i="0" lang="en">
                <a:latin typeface="Quattrocento Sans"/>
                <a:ea typeface="Quattrocento Sans"/>
                <a:cs typeface="Quattrocento Sans"/>
                <a:sym typeface="Quattrocento Sans"/>
              </a:rPr>
              <a:t>Current: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How current is the information in the source?</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When was the source published?</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information out-of-date?</a:t>
            </a:r>
            <a:endParaRPr/>
          </a:p>
          <a:p>
            <a:pPr indent="-95250" lvl="0" marL="171450" rtl="0" algn="l">
              <a:spcBef>
                <a:spcPts val="0"/>
              </a:spcBef>
              <a:spcAft>
                <a:spcPts val="0"/>
              </a:spcAft>
              <a:buClr>
                <a:schemeClr val="dk1"/>
              </a:buClr>
              <a:buSzPts val="1200"/>
              <a:buFont typeface="Arial"/>
              <a:buNone/>
            </a:pPr>
            <a:r>
              <a:t/>
            </a:r>
            <a:endParaRPr b="1" i="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200"/>
              <a:buFont typeface="Arial"/>
              <a:buNone/>
            </a:pPr>
            <a:r>
              <a:rPr b="1" i="0" lang="en">
                <a:latin typeface="Quattrocento Sans"/>
                <a:ea typeface="Quattrocento Sans"/>
                <a:cs typeface="Quattrocento Sans"/>
                <a:sym typeface="Quattrocento Sans"/>
              </a:rPr>
              <a:t>Accuracy: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content accurate?</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information presented objectively?  Do they share the pros and cons?</a:t>
            </a:r>
            <a:endParaRPr/>
          </a:p>
        </p:txBody>
      </p:sp>
      <p:sp>
        <p:nvSpPr>
          <p:cNvPr id="1921" name="Google Shape;1921;g10bdfbd10cb_7_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10bdfbd10cb_7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8" name="Google Shape;1928;g10bdfbd10cb_7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
                <a:latin typeface="Quattrocento Sans"/>
                <a:ea typeface="Quattrocento Sans"/>
                <a:cs typeface="Quattrocento Sans"/>
                <a:sym typeface="Quattrocento Sans"/>
              </a:rPr>
              <a:t>Once you find your sources, you will want to evaluate your sources using the following questions: </a:t>
            </a:r>
            <a:endParaRPr/>
          </a:p>
          <a:p>
            <a:pPr indent="0" lvl="0" marL="0" rtl="0" algn="l">
              <a:spcBef>
                <a:spcPts val="0"/>
              </a:spcBef>
              <a:spcAft>
                <a:spcPts val="0"/>
              </a:spcAft>
              <a:buNone/>
            </a:pPr>
            <a:r>
              <a:t/>
            </a:r>
            <a:endParaRPr i="0">
              <a:latin typeface="Quattrocento Sans"/>
              <a:ea typeface="Quattrocento Sans"/>
              <a:cs typeface="Quattrocento Sans"/>
              <a:sym typeface="Quattrocento Sans"/>
            </a:endParaRPr>
          </a:p>
          <a:p>
            <a:pPr indent="0" lvl="0" marL="0" rtl="0" algn="l">
              <a:spcBef>
                <a:spcPts val="0"/>
              </a:spcBef>
              <a:spcAft>
                <a:spcPts val="0"/>
              </a:spcAft>
              <a:buNone/>
            </a:pPr>
            <a:r>
              <a:rPr b="1" i="0" lang="en">
                <a:latin typeface="Quattrocento Sans"/>
                <a:ea typeface="Quattrocento Sans"/>
                <a:cs typeface="Quattrocento Sans"/>
                <a:sym typeface="Quattrocento Sans"/>
              </a:rPr>
              <a:t>Author: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Who is the author?</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Why should I believe what he or she has to say on the topic?</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author seen as an expert on the topic? How do you know?</a:t>
            </a:r>
            <a:endParaRPr/>
          </a:p>
          <a:p>
            <a:pPr indent="-95250" lvl="0" marL="171450" rtl="0" algn="l">
              <a:spcBef>
                <a:spcPts val="0"/>
              </a:spcBef>
              <a:spcAft>
                <a:spcPts val="0"/>
              </a:spcAft>
              <a:buClr>
                <a:schemeClr val="dk1"/>
              </a:buClr>
              <a:buSzPts val="1200"/>
              <a:buFont typeface="Arial"/>
              <a:buNone/>
            </a:pPr>
            <a:r>
              <a:t/>
            </a:r>
            <a:endParaRPr i="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200"/>
              <a:buFont typeface="Arial"/>
              <a:buNone/>
            </a:pPr>
            <a:r>
              <a:rPr b="1" i="0" lang="en">
                <a:latin typeface="Quattrocento Sans"/>
                <a:ea typeface="Quattrocento Sans"/>
                <a:cs typeface="Quattrocento Sans"/>
                <a:sym typeface="Quattrocento Sans"/>
              </a:rPr>
              <a:t>Current: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How current is the information in the source?</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When was the source published?</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information out-of-date?</a:t>
            </a:r>
            <a:endParaRPr/>
          </a:p>
          <a:p>
            <a:pPr indent="-95250" lvl="0" marL="171450" rtl="0" algn="l">
              <a:spcBef>
                <a:spcPts val="0"/>
              </a:spcBef>
              <a:spcAft>
                <a:spcPts val="0"/>
              </a:spcAft>
              <a:buClr>
                <a:schemeClr val="dk1"/>
              </a:buClr>
              <a:buSzPts val="1200"/>
              <a:buFont typeface="Arial"/>
              <a:buNone/>
            </a:pPr>
            <a:r>
              <a:t/>
            </a:r>
            <a:endParaRPr b="1" i="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200"/>
              <a:buFont typeface="Arial"/>
              <a:buNone/>
            </a:pPr>
            <a:r>
              <a:rPr b="1" i="0" lang="en">
                <a:latin typeface="Quattrocento Sans"/>
                <a:ea typeface="Quattrocento Sans"/>
                <a:cs typeface="Quattrocento Sans"/>
                <a:sym typeface="Quattrocento Sans"/>
              </a:rPr>
              <a:t>Accuracy: </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content accurate?</a:t>
            </a:r>
            <a:endParaRPr/>
          </a:p>
          <a:p>
            <a:pPr indent="-171450" lvl="0" marL="171450" rtl="0" algn="l">
              <a:spcBef>
                <a:spcPts val="0"/>
              </a:spcBef>
              <a:spcAft>
                <a:spcPts val="0"/>
              </a:spcAft>
              <a:buClr>
                <a:schemeClr val="dk1"/>
              </a:buClr>
              <a:buSzPts val="1200"/>
              <a:buFont typeface="Arial"/>
              <a:buChar char="•"/>
            </a:pPr>
            <a:r>
              <a:rPr i="0" lang="en">
                <a:latin typeface="Quattrocento Sans"/>
                <a:ea typeface="Quattrocento Sans"/>
                <a:cs typeface="Quattrocento Sans"/>
                <a:sym typeface="Quattrocento Sans"/>
              </a:rPr>
              <a:t>Is the information presented objectively?  Do they share the pros and cons?</a:t>
            </a:r>
            <a:endParaRPr/>
          </a:p>
        </p:txBody>
      </p:sp>
      <p:sp>
        <p:nvSpPr>
          <p:cNvPr id="1929" name="Google Shape;1929;g10bdfbd10cb_7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0d5454238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0d5454238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0d5454238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0d545423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d5454238d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0d5454238d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0d5454238d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0d5454238d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cdbe62a23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0cdbe62a23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Peter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1329477" y="1798619"/>
            <a:ext cx="1171773" cy="564308"/>
            <a:chOff x="1329477" y="1798619"/>
            <a:chExt cx="1171773" cy="564308"/>
          </a:xfrm>
        </p:grpSpPr>
        <p:sp>
          <p:nvSpPr>
            <p:cNvPr id="11" name="Google Shape;11;p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195099" y="2327208"/>
            <a:ext cx="3335026" cy="2816764"/>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25156" y="2160478"/>
            <a:ext cx="363130" cy="164226"/>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 y="4008882"/>
            <a:ext cx="793847" cy="1135090"/>
          </a:xfrm>
          <a:custGeom>
            <a:rect b="b" l="l" r="r" t="t"/>
            <a:pathLst>
              <a:path extrusionOk="0" h="29458" w="20602">
                <a:moveTo>
                  <a:pt x="0" y="1"/>
                </a:moveTo>
                <a:lnTo>
                  <a:pt x="0" y="29458"/>
                </a:lnTo>
                <a:lnTo>
                  <a:pt x="20602" y="29458"/>
                </a:lnTo>
                <a:cubicBezTo>
                  <a:pt x="14988" y="28856"/>
                  <a:pt x="17711" y="25748"/>
                  <a:pt x="15957" y="22824"/>
                </a:cubicBezTo>
                <a:cubicBezTo>
                  <a:pt x="14992" y="21230"/>
                  <a:pt x="14069" y="20410"/>
                  <a:pt x="12777" y="20410"/>
                </a:cubicBezTo>
                <a:cubicBezTo>
                  <a:pt x="12078" y="20410"/>
                  <a:pt x="11272" y="20650"/>
                  <a:pt x="10293" y="21137"/>
                </a:cubicBezTo>
                <a:cubicBezTo>
                  <a:pt x="12248" y="16835"/>
                  <a:pt x="9150" y="13026"/>
                  <a:pt x="4919" y="13026"/>
                </a:cubicBezTo>
                <a:cubicBezTo>
                  <a:pt x="4812" y="13026"/>
                  <a:pt x="4704" y="13028"/>
                  <a:pt x="4595" y="13033"/>
                </a:cubicBezTo>
                <a:cubicBezTo>
                  <a:pt x="6483" y="6767"/>
                  <a:pt x="3860" y="2340"/>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82281" y="3309054"/>
            <a:ext cx="5715911" cy="195402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26720" y="30888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736439" y="3620012"/>
            <a:ext cx="4248632" cy="2511124"/>
          </a:xfrm>
          <a:custGeom>
            <a:rect b="b" l="l" r="r" t="t"/>
            <a:pathLst>
              <a:path extrusionOk="0" h="65169" w="110261">
                <a:moveTo>
                  <a:pt x="59187" y="1"/>
                </a:moveTo>
                <a:cubicBezTo>
                  <a:pt x="53901" y="1"/>
                  <a:pt x="48943" y="2323"/>
                  <a:pt x="45531" y="6183"/>
                </a:cubicBezTo>
                <a:cubicBezTo>
                  <a:pt x="44464" y="7391"/>
                  <a:pt x="42952" y="8026"/>
                  <a:pt x="41382" y="8026"/>
                </a:cubicBezTo>
                <a:cubicBezTo>
                  <a:pt x="40912" y="8026"/>
                  <a:pt x="40437" y="7969"/>
                  <a:pt x="39967" y="7854"/>
                </a:cubicBezTo>
                <a:lnTo>
                  <a:pt x="39934" y="7854"/>
                </a:lnTo>
                <a:cubicBezTo>
                  <a:pt x="38270" y="7457"/>
                  <a:pt x="36605" y="7267"/>
                  <a:pt x="34966" y="7267"/>
                </a:cubicBezTo>
                <a:cubicBezTo>
                  <a:pt x="28742" y="7267"/>
                  <a:pt x="22899" y="10011"/>
                  <a:pt x="18931" y="14587"/>
                </a:cubicBezTo>
                <a:cubicBezTo>
                  <a:pt x="16458" y="17444"/>
                  <a:pt x="13300" y="19717"/>
                  <a:pt x="9691" y="20853"/>
                </a:cubicBezTo>
                <a:cubicBezTo>
                  <a:pt x="5631" y="22106"/>
                  <a:pt x="2340" y="25448"/>
                  <a:pt x="1354" y="29892"/>
                </a:cubicBezTo>
                <a:cubicBezTo>
                  <a:pt x="0" y="36074"/>
                  <a:pt x="3693" y="42340"/>
                  <a:pt x="9725" y="44161"/>
                </a:cubicBezTo>
                <a:cubicBezTo>
                  <a:pt x="10909" y="44516"/>
                  <a:pt x="12099" y="44684"/>
                  <a:pt x="13265" y="44684"/>
                </a:cubicBezTo>
                <a:cubicBezTo>
                  <a:pt x="15504" y="44684"/>
                  <a:pt x="17653" y="44062"/>
                  <a:pt x="19499" y="42941"/>
                </a:cubicBezTo>
                <a:cubicBezTo>
                  <a:pt x="22240" y="45882"/>
                  <a:pt x="25815" y="48054"/>
                  <a:pt x="29992" y="49057"/>
                </a:cubicBezTo>
                <a:cubicBezTo>
                  <a:pt x="31636" y="49441"/>
                  <a:pt x="33296" y="49631"/>
                  <a:pt x="34921" y="49631"/>
                </a:cubicBezTo>
                <a:cubicBezTo>
                  <a:pt x="35625" y="49631"/>
                  <a:pt x="36323" y="49595"/>
                  <a:pt x="37010" y="49525"/>
                </a:cubicBezTo>
                <a:cubicBezTo>
                  <a:pt x="38163" y="56709"/>
                  <a:pt x="43476" y="62841"/>
                  <a:pt x="50995" y="64646"/>
                </a:cubicBezTo>
                <a:cubicBezTo>
                  <a:pt x="52460" y="64999"/>
                  <a:pt x="53925" y="65168"/>
                  <a:pt x="55368" y="65168"/>
                </a:cubicBezTo>
                <a:cubicBezTo>
                  <a:pt x="63749" y="65168"/>
                  <a:pt x="71346" y="59455"/>
                  <a:pt x="73384" y="50945"/>
                </a:cubicBezTo>
                <a:cubicBezTo>
                  <a:pt x="73535" y="50360"/>
                  <a:pt x="73635" y="49775"/>
                  <a:pt x="73719" y="49174"/>
                </a:cubicBezTo>
                <a:cubicBezTo>
                  <a:pt x="75774" y="50845"/>
                  <a:pt x="78197" y="52098"/>
                  <a:pt x="80953" y="52766"/>
                </a:cubicBezTo>
                <a:cubicBezTo>
                  <a:pt x="82340" y="53110"/>
                  <a:pt x="83740" y="53272"/>
                  <a:pt x="85120" y="53272"/>
                </a:cubicBezTo>
                <a:cubicBezTo>
                  <a:pt x="85952" y="53272"/>
                  <a:pt x="86776" y="53213"/>
                  <a:pt x="87587" y="53100"/>
                </a:cubicBezTo>
                <a:cubicBezTo>
                  <a:pt x="89308" y="55707"/>
                  <a:pt x="92065" y="57628"/>
                  <a:pt x="95440" y="58213"/>
                </a:cubicBezTo>
                <a:cubicBezTo>
                  <a:pt x="96107" y="58330"/>
                  <a:pt x="96772" y="58386"/>
                  <a:pt x="97430" y="58386"/>
                </a:cubicBezTo>
                <a:cubicBezTo>
                  <a:pt x="102609" y="58386"/>
                  <a:pt x="107335" y="54888"/>
                  <a:pt x="108773" y="49759"/>
                </a:cubicBezTo>
                <a:cubicBezTo>
                  <a:pt x="110260" y="44429"/>
                  <a:pt x="107787" y="38948"/>
                  <a:pt x="103193" y="36375"/>
                </a:cubicBezTo>
                <a:cubicBezTo>
                  <a:pt x="103744" y="27787"/>
                  <a:pt x="98063" y="19767"/>
                  <a:pt x="89408" y="17695"/>
                </a:cubicBezTo>
                <a:cubicBezTo>
                  <a:pt x="89057" y="17611"/>
                  <a:pt x="88723" y="17528"/>
                  <a:pt x="88372" y="17461"/>
                </a:cubicBezTo>
                <a:cubicBezTo>
                  <a:pt x="82725" y="16442"/>
                  <a:pt x="77695" y="13267"/>
                  <a:pt x="74604" y="8455"/>
                </a:cubicBezTo>
                <a:cubicBezTo>
                  <a:pt x="72165" y="4612"/>
                  <a:pt x="68272" y="1655"/>
                  <a:pt x="63493" y="519"/>
                </a:cubicBezTo>
                <a:cubicBezTo>
                  <a:pt x="62050" y="168"/>
                  <a:pt x="60607" y="1"/>
                  <a:pt x="59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57938" y="361615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2"/>
          <p:cNvGrpSpPr/>
          <p:nvPr/>
        </p:nvGrpSpPr>
        <p:grpSpPr>
          <a:xfrm>
            <a:off x="272740" y="252581"/>
            <a:ext cx="1252660" cy="1204643"/>
            <a:chOff x="7384701" y="199425"/>
            <a:chExt cx="1572114" cy="1511851"/>
          </a:xfrm>
        </p:grpSpPr>
        <p:sp>
          <p:nvSpPr>
            <p:cNvPr id="35" name="Google Shape;35;p2"/>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2377800" y="811653"/>
            <a:ext cx="6226200" cy="1386300"/>
          </a:xfrm>
          <a:prstGeom prst="rect">
            <a:avLst/>
          </a:prstGeom>
        </p:spPr>
        <p:txBody>
          <a:bodyPr anchorCtr="0" anchor="t" bIns="91425" lIns="91425" spcFirstLastPara="1" rIns="91425" wrap="square" tIns="91425">
            <a:noAutofit/>
          </a:bodyPr>
          <a:lstStyle>
            <a:lvl1pPr lvl="0" algn="r">
              <a:lnSpc>
                <a:spcPct val="90000"/>
              </a:lnSpc>
              <a:spcBef>
                <a:spcPts val="0"/>
              </a:spcBef>
              <a:spcAft>
                <a:spcPts val="0"/>
              </a:spcAft>
              <a:buClr>
                <a:schemeClr val="dk2"/>
              </a:buClr>
              <a:buSzPts val="3700"/>
              <a:buFont typeface="Poppins Black"/>
              <a:buNone/>
              <a:defRPr sz="70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39" name="Google Shape;39;p2"/>
          <p:cNvSpPr txBox="1"/>
          <p:nvPr>
            <p:ph idx="1" type="subTitle"/>
          </p:nvPr>
        </p:nvSpPr>
        <p:spPr>
          <a:xfrm>
            <a:off x="3306000" y="2426888"/>
            <a:ext cx="5234700" cy="4023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algn="r">
              <a:lnSpc>
                <a:spcPct val="100000"/>
              </a:lnSpc>
              <a:spcBef>
                <a:spcPts val="0"/>
              </a:spcBef>
              <a:spcAft>
                <a:spcPts val="0"/>
              </a:spcAft>
              <a:buSzPts val="1400"/>
              <a:buFont typeface="Lato"/>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3" name="Shape 113"/>
        <p:cNvGrpSpPr/>
        <p:nvPr/>
      </p:nvGrpSpPr>
      <p:grpSpPr>
        <a:xfrm>
          <a:off x="0" y="0"/>
          <a:ext cx="0" cy="0"/>
          <a:chOff x="0" y="0"/>
          <a:chExt cx="0" cy="0"/>
        </a:xfrm>
      </p:grpSpPr>
      <p:sp>
        <p:nvSpPr>
          <p:cNvPr id="114" name="Google Shape;114;p11"/>
          <p:cNvSpPr/>
          <p:nvPr/>
        </p:nvSpPr>
        <p:spPr>
          <a:xfrm flipH="1">
            <a:off x="4809560" y="1319531"/>
            <a:ext cx="4606244" cy="3890435"/>
          </a:xfrm>
          <a:custGeom>
            <a:rect b="b" l="l" r="r" t="t"/>
            <a:pathLst>
              <a:path extrusionOk="0" h="73101" w="86551">
                <a:moveTo>
                  <a:pt x="5063" y="18130"/>
                </a:moveTo>
                <a:lnTo>
                  <a:pt x="5063" y="73101"/>
                </a:lnTo>
                <a:lnTo>
                  <a:pt x="86551" y="73101"/>
                </a:lnTo>
                <a:lnTo>
                  <a:pt x="86551" y="24061"/>
                </a:lnTo>
                <a:cubicBezTo>
                  <a:pt x="81204" y="21304"/>
                  <a:pt x="73551" y="20887"/>
                  <a:pt x="68472" y="25064"/>
                </a:cubicBezTo>
                <a:cubicBezTo>
                  <a:pt x="65297" y="27670"/>
                  <a:pt x="62825" y="31680"/>
                  <a:pt x="62106" y="35774"/>
                </a:cubicBezTo>
                <a:cubicBezTo>
                  <a:pt x="61304" y="40185"/>
                  <a:pt x="63627" y="44880"/>
                  <a:pt x="66066" y="46116"/>
                </a:cubicBezTo>
                <a:cubicBezTo>
                  <a:pt x="67804" y="46985"/>
                  <a:pt x="65565" y="49024"/>
                  <a:pt x="64830" y="49575"/>
                </a:cubicBezTo>
                <a:cubicBezTo>
                  <a:pt x="63159" y="50878"/>
                  <a:pt x="61020" y="50945"/>
                  <a:pt x="60569" y="50377"/>
                </a:cubicBezTo>
                <a:cubicBezTo>
                  <a:pt x="60201" y="49909"/>
                  <a:pt x="61521" y="49224"/>
                  <a:pt x="61221" y="48055"/>
                </a:cubicBezTo>
                <a:cubicBezTo>
                  <a:pt x="60786" y="46751"/>
                  <a:pt x="60485" y="45882"/>
                  <a:pt x="59483" y="44730"/>
                </a:cubicBezTo>
                <a:cubicBezTo>
                  <a:pt x="56592" y="41555"/>
                  <a:pt x="51830" y="40820"/>
                  <a:pt x="48355" y="43727"/>
                </a:cubicBezTo>
                <a:cubicBezTo>
                  <a:pt x="45748" y="45899"/>
                  <a:pt x="45180" y="48372"/>
                  <a:pt x="40986" y="47202"/>
                </a:cubicBezTo>
                <a:cubicBezTo>
                  <a:pt x="37661" y="46317"/>
                  <a:pt x="36057" y="37010"/>
                  <a:pt x="30560" y="42708"/>
                </a:cubicBezTo>
                <a:cubicBezTo>
                  <a:pt x="29976" y="40235"/>
                  <a:pt x="26801" y="40385"/>
                  <a:pt x="25782" y="42557"/>
                </a:cubicBezTo>
                <a:cubicBezTo>
                  <a:pt x="24779" y="38664"/>
                  <a:pt x="26216" y="34170"/>
                  <a:pt x="21003" y="32867"/>
                </a:cubicBezTo>
                <a:cubicBezTo>
                  <a:pt x="18246" y="32148"/>
                  <a:pt x="14921" y="33017"/>
                  <a:pt x="12448" y="34454"/>
                </a:cubicBezTo>
                <a:cubicBezTo>
                  <a:pt x="11011" y="35339"/>
                  <a:pt x="10426" y="36492"/>
                  <a:pt x="9274" y="34755"/>
                </a:cubicBezTo>
                <a:cubicBezTo>
                  <a:pt x="8405" y="33451"/>
                  <a:pt x="9407" y="33151"/>
                  <a:pt x="7987" y="31279"/>
                </a:cubicBezTo>
                <a:cubicBezTo>
                  <a:pt x="7018" y="30026"/>
                  <a:pt x="6249" y="29826"/>
                  <a:pt x="6433" y="27269"/>
                </a:cubicBezTo>
                <a:cubicBezTo>
                  <a:pt x="6684" y="23978"/>
                  <a:pt x="0" y="17060"/>
                  <a:pt x="27553" y="953"/>
                </a:cubicBezTo>
                <a:cubicBezTo>
                  <a:pt x="28622" y="268"/>
                  <a:pt x="28305" y="1"/>
                  <a:pt x="27035" y="335"/>
                </a:cubicBezTo>
                <a:cubicBezTo>
                  <a:pt x="25615" y="686"/>
                  <a:pt x="19683" y="2524"/>
                  <a:pt x="15356" y="4378"/>
                </a:cubicBezTo>
                <a:cubicBezTo>
                  <a:pt x="3977" y="9291"/>
                  <a:pt x="5063" y="18130"/>
                  <a:pt x="5063" y="18130"/>
                </a:cubicBezTo>
                <a:close/>
              </a:path>
            </a:pathLst>
          </a:custGeom>
          <a:gradFill>
            <a:gsLst>
              <a:gs pos="0">
                <a:srgbClr val="FCBC5D"/>
              </a:gs>
              <a:gs pos="100000">
                <a:srgbClr val="F2724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7337341" y="1039870"/>
            <a:ext cx="501545" cy="226824"/>
          </a:xfrm>
          <a:custGeom>
            <a:rect b="b" l="l" r="r" t="t"/>
            <a:pathLst>
              <a:path extrusionOk="0" h="4262" w="9424">
                <a:moveTo>
                  <a:pt x="151" y="3910"/>
                </a:moveTo>
                <a:cubicBezTo>
                  <a:pt x="268" y="4261"/>
                  <a:pt x="3943" y="3091"/>
                  <a:pt x="6266" y="2356"/>
                </a:cubicBezTo>
                <a:cubicBezTo>
                  <a:pt x="8588" y="1638"/>
                  <a:pt x="9424" y="1237"/>
                  <a:pt x="9340" y="602"/>
                </a:cubicBezTo>
                <a:cubicBezTo>
                  <a:pt x="9257" y="0"/>
                  <a:pt x="6065" y="936"/>
                  <a:pt x="4712" y="1588"/>
                </a:cubicBezTo>
                <a:cubicBezTo>
                  <a:pt x="3325" y="2256"/>
                  <a:pt x="0" y="3492"/>
                  <a:pt x="151" y="3910"/>
                </a:cubicBezTo>
                <a:close/>
              </a:path>
            </a:pathLst>
          </a:custGeom>
          <a:solidFill>
            <a:srgbClr val="F7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1218455" y="2387375"/>
            <a:ext cx="8448334" cy="288811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136737" y="307034"/>
            <a:ext cx="2448509" cy="732847"/>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txBox="1"/>
          <p:nvPr>
            <p:ph idx="1" type="subTitle"/>
          </p:nvPr>
        </p:nvSpPr>
        <p:spPr>
          <a:xfrm>
            <a:off x="2304800" y="3284350"/>
            <a:ext cx="4534200" cy="467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11"/>
          <p:cNvSpPr txBox="1"/>
          <p:nvPr>
            <p:ph hasCustomPrompt="1" type="title"/>
          </p:nvPr>
        </p:nvSpPr>
        <p:spPr>
          <a:xfrm>
            <a:off x="715100" y="1396950"/>
            <a:ext cx="77136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1200"/>
              <a:buNone/>
              <a:defRPr sz="14000">
                <a:solidFill>
                  <a:schemeClr val="dk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20" name="Google Shape;12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21" name="Shape 121"/>
        <p:cNvGrpSpPr/>
        <p:nvPr/>
      </p:nvGrpSpPr>
      <p:grpSpPr>
        <a:xfrm>
          <a:off x="0" y="0"/>
          <a:ext cx="0" cy="0"/>
          <a:chOff x="0" y="0"/>
          <a:chExt cx="0" cy="0"/>
        </a:xfrm>
      </p:grpSpPr>
      <p:sp>
        <p:nvSpPr>
          <p:cNvPr id="122" name="Google Shape;12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bg>
      <p:bgPr>
        <a:solidFill>
          <a:schemeClr val="dk1"/>
        </a:solidFill>
      </p:bgPr>
    </p:bg>
    <p:spTree>
      <p:nvGrpSpPr>
        <p:cNvPr id="123" name="Shape 123"/>
        <p:cNvGrpSpPr/>
        <p:nvPr/>
      </p:nvGrpSpPr>
      <p:grpSpPr>
        <a:xfrm>
          <a:off x="0" y="0"/>
          <a:ext cx="0" cy="0"/>
          <a:chOff x="0" y="0"/>
          <a:chExt cx="0" cy="0"/>
        </a:xfrm>
      </p:grpSpPr>
      <p:sp>
        <p:nvSpPr>
          <p:cNvPr id="124" name="Google Shape;124;p13"/>
          <p:cNvSpPr txBox="1"/>
          <p:nvPr>
            <p:ph type="title"/>
          </p:nvPr>
        </p:nvSpPr>
        <p:spPr>
          <a:xfrm>
            <a:off x="1828178"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25" name="Google Shape;125;p13"/>
          <p:cNvSpPr txBox="1"/>
          <p:nvPr>
            <p:ph idx="1" type="subTitle"/>
          </p:nvPr>
        </p:nvSpPr>
        <p:spPr>
          <a:xfrm>
            <a:off x="1828075"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6" name="Google Shape;126;p13"/>
          <p:cNvSpPr txBox="1"/>
          <p:nvPr>
            <p:ph idx="2"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3"/>
          <p:cNvSpPr txBox="1"/>
          <p:nvPr>
            <p:ph idx="3" type="title"/>
          </p:nvPr>
        </p:nvSpPr>
        <p:spPr>
          <a:xfrm>
            <a:off x="1828175"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28" name="Google Shape;128;p13"/>
          <p:cNvSpPr txBox="1"/>
          <p:nvPr>
            <p:ph idx="4" type="subTitle"/>
          </p:nvPr>
        </p:nvSpPr>
        <p:spPr>
          <a:xfrm>
            <a:off x="1828075"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29" name="Google Shape;129;p13"/>
          <p:cNvSpPr txBox="1"/>
          <p:nvPr>
            <p:ph idx="5" type="title"/>
          </p:nvPr>
        </p:nvSpPr>
        <p:spPr>
          <a:xfrm>
            <a:off x="5958953" y="163287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30" name="Google Shape;130;p13"/>
          <p:cNvSpPr txBox="1"/>
          <p:nvPr>
            <p:ph idx="6" type="subTitle"/>
          </p:nvPr>
        </p:nvSpPr>
        <p:spPr>
          <a:xfrm>
            <a:off x="5958850" y="214320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31" name="Google Shape;131;p13"/>
          <p:cNvSpPr txBox="1"/>
          <p:nvPr>
            <p:ph idx="7" type="title"/>
          </p:nvPr>
        </p:nvSpPr>
        <p:spPr>
          <a:xfrm>
            <a:off x="5958950" y="3336925"/>
            <a:ext cx="260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Lato"/>
              <a:buNone/>
              <a:defRPr sz="2500"/>
            </a:lvl1pPr>
            <a:lvl2pPr lvl="1"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2pPr>
            <a:lvl3pPr lvl="2"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3pPr>
            <a:lvl4pPr lvl="3"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4pPr>
            <a:lvl5pPr lvl="4"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5pPr>
            <a:lvl6pPr lvl="5"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6pPr>
            <a:lvl7pPr lvl="6"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7pPr>
            <a:lvl8pPr lvl="7"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8pPr>
            <a:lvl9pPr lvl="8" rtl="0" algn="ctr">
              <a:spcBef>
                <a:spcPts val="0"/>
              </a:spcBef>
              <a:spcAft>
                <a:spcPts val="0"/>
              </a:spcAft>
              <a:buClr>
                <a:schemeClr val="dk2"/>
              </a:buClr>
              <a:buSzPts val="2500"/>
              <a:buFont typeface="Lato"/>
              <a:buNone/>
              <a:defRPr sz="2500">
                <a:solidFill>
                  <a:schemeClr val="dk2"/>
                </a:solidFill>
                <a:latin typeface="Lato"/>
                <a:ea typeface="Lato"/>
                <a:cs typeface="Lato"/>
                <a:sym typeface="Lato"/>
              </a:defRPr>
            </a:lvl9pPr>
          </a:lstStyle>
          <a:p/>
        </p:txBody>
      </p:sp>
      <p:sp>
        <p:nvSpPr>
          <p:cNvPr id="132" name="Google Shape;132;p13"/>
          <p:cNvSpPr txBox="1"/>
          <p:nvPr>
            <p:ph idx="8" type="subTitle"/>
          </p:nvPr>
        </p:nvSpPr>
        <p:spPr>
          <a:xfrm>
            <a:off x="5958850" y="3847250"/>
            <a:ext cx="2604900" cy="48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p:txBody>
      </p:sp>
      <p:sp>
        <p:nvSpPr>
          <p:cNvPr id="133" name="Google Shape;133;p13"/>
          <p:cNvSpPr/>
          <p:nvPr/>
        </p:nvSpPr>
        <p:spPr>
          <a:xfrm>
            <a:off x="6559550" y="293980"/>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txBox="1"/>
          <p:nvPr>
            <p:ph hasCustomPrompt="1" idx="9" type="title"/>
          </p:nvPr>
        </p:nvSpPr>
        <p:spPr>
          <a:xfrm>
            <a:off x="582325" y="1498898"/>
            <a:ext cx="1141500" cy="1383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35" name="Google Shape;135;p13"/>
          <p:cNvSpPr txBox="1"/>
          <p:nvPr>
            <p:ph hasCustomPrompt="1" idx="13" type="title"/>
          </p:nvPr>
        </p:nvSpPr>
        <p:spPr>
          <a:xfrm>
            <a:off x="4798775" y="14988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36" name="Google Shape;136;p13"/>
          <p:cNvSpPr txBox="1"/>
          <p:nvPr>
            <p:ph hasCustomPrompt="1" idx="14" type="title"/>
          </p:nvPr>
        </p:nvSpPr>
        <p:spPr>
          <a:xfrm>
            <a:off x="58232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37" name="Google Shape;137;p13"/>
          <p:cNvSpPr txBox="1"/>
          <p:nvPr>
            <p:ph hasCustomPrompt="1" idx="15" type="title"/>
          </p:nvPr>
        </p:nvSpPr>
        <p:spPr>
          <a:xfrm>
            <a:off x="4798775" y="3195098"/>
            <a:ext cx="1141500" cy="138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t>xx%</a:t>
            </a:r>
          </a:p>
        </p:txBody>
      </p:sp>
      <p:sp>
        <p:nvSpPr>
          <p:cNvPr id="138" name="Google Shape;13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60">
          <p15:clr>
            <a:srgbClr val="FA7B17"/>
          </p15:clr>
        </p15:guide>
        <p15:guide id="2" orient="horz" pos="1832">
          <p15:clr>
            <a:srgbClr val="FA7B17"/>
          </p15:clr>
        </p15:guide>
        <p15:guide id="3" pos="374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139" name="Shape 139"/>
        <p:cNvGrpSpPr/>
        <p:nvPr/>
      </p:nvGrpSpPr>
      <p:grpSpPr>
        <a:xfrm>
          <a:off x="0" y="0"/>
          <a:ext cx="0" cy="0"/>
          <a:chOff x="0" y="0"/>
          <a:chExt cx="0" cy="0"/>
        </a:xfrm>
      </p:grpSpPr>
      <p:sp>
        <p:nvSpPr>
          <p:cNvPr id="140" name="Google Shape;140;p14"/>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41" name="Google Shape;141;p14"/>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43" name="Google Shape;143;p14"/>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627350" y="4214988"/>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6423825" y="41778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3216750" y="8658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_1_1">
    <p:bg>
      <p:bgPr>
        <a:solidFill>
          <a:schemeClr val="dk1"/>
        </a:solidFill>
      </p:bgPr>
    </p:bg>
    <p:spTree>
      <p:nvGrpSpPr>
        <p:cNvPr id="148" name="Shape 148"/>
        <p:cNvGrpSpPr/>
        <p:nvPr/>
      </p:nvGrpSpPr>
      <p:grpSpPr>
        <a:xfrm>
          <a:off x="0" y="0"/>
          <a:ext cx="0" cy="0"/>
          <a:chOff x="0" y="0"/>
          <a:chExt cx="0" cy="0"/>
        </a:xfrm>
      </p:grpSpPr>
      <p:sp>
        <p:nvSpPr>
          <p:cNvPr id="149" name="Google Shape;149;p15"/>
          <p:cNvSpPr/>
          <p:nvPr/>
        </p:nvSpPr>
        <p:spPr>
          <a:xfrm flipH="1">
            <a:off x="4949002"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flipH="1">
            <a:off x="7392708"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3860301" y="1001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ph hasCustomPrompt="1" type="title"/>
          </p:nvPr>
        </p:nvSpPr>
        <p:spPr>
          <a:xfrm>
            <a:off x="540009"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154" name="Google Shape;154;p15"/>
          <p:cNvSpPr txBox="1"/>
          <p:nvPr>
            <p:ph idx="1" type="subTitle"/>
          </p:nvPr>
        </p:nvSpPr>
        <p:spPr>
          <a:xfrm>
            <a:off x="540000"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5"/>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56" name="Google Shape;15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57" name="Shape 157"/>
        <p:cNvGrpSpPr/>
        <p:nvPr/>
      </p:nvGrpSpPr>
      <p:grpSpPr>
        <a:xfrm>
          <a:off x="0" y="0"/>
          <a:ext cx="0" cy="0"/>
          <a:chOff x="0" y="0"/>
          <a:chExt cx="0" cy="0"/>
        </a:xfrm>
      </p:grpSpPr>
      <p:sp>
        <p:nvSpPr>
          <p:cNvPr id="158" name="Google Shape;158;p16"/>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62200" y="216988"/>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ph idx="1" type="subTitle"/>
          </p:nvPr>
        </p:nvSpPr>
        <p:spPr>
          <a:xfrm>
            <a:off x="1636950" y="1391475"/>
            <a:ext cx="5870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62" name="Google Shape;162;p16"/>
          <p:cNvSpPr txBox="1"/>
          <p:nvPr/>
        </p:nvSpPr>
        <p:spPr>
          <a:xfrm>
            <a:off x="2597713" y="4018925"/>
            <a:ext cx="3954600" cy="71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p:txBody>
      </p:sp>
      <p:sp>
        <p:nvSpPr>
          <p:cNvPr id="163" name="Google Shape;163;p16"/>
          <p:cNvSpPr txBox="1"/>
          <p:nvPr>
            <p:ph idx="2" type="subTitle"/>
          </p:nvPr>
        </p:nvSpPr>
        <p:spPr>
          <a:xfrm>
            <a:off x="2594700" y="3182525"/>
            <a:ext cx="3954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2500">
                <a:solidFill>
                  <a:schemeClr val="accent1"/>
                </a:solidFill>
                <a:latin typeface="Poppins Medium"/>
                <a:ea typeface="Poppins Medium"/>
                <a:cs typeface="Poppins Medium"/>
                <a:sym typeface="Poppins Medium"/>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64" name="Google Shape;16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bg>
      <p:bgPr>
        <a:solidFill>
          <a:schemeClr val="dk1"/>
        </a:solidFill>
      </p:bgPr>
    </p:bg>
    <p:spTree>
      <p:nvGrpSpPr>
        <p:cNvPr id="165" name="Shape 165"/>
        <p:cNvGrpSpPr/>
        <p:nvPr/>
      </p:nvGrpSpPr>
      <p:grpSpPr>
        <a:xfrm>
          <a:off x="0" y="0"/>
          <a:ext cx="0" cy="0"/>
          <a:chOff x="0" y="0"/>
          <a:chExt cx="0" cy="0"/>
        </a:xfrm>
      </p:grpSpPr>
      <p:sp>
        <p:nvSpPr>
          <p:cNvPr id="166" name="Google Shape;166;p17"/>
          <p:cNvSpPr txBox="1"/>
          <p:nvPr>
            <p:ph idx="1" type="subTitle"/>
          </p:nvPr>
        </p:nvSpPr>
        <p:spPr>
          <a:xfrm>
            <a:off x="5205550" y="1889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167" name="Google Shape;167;p17"/>
          <p:cNvSpPr txBox="1"/>
          <p:nvPr>
            <p:ph idx="2" type="subTitle"/>
          </p:nvPr>
        </p:nvSpPr>
        <p:spPr>
          <a:xfrm>
            <a:off x="5205550" y="3421225"/>
            <a:ext cx="2961600" cy="4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168" name="Google Shape;168;p17"/>
          <p:cNvSpPr txBox="1"/>
          <p:nvPr>
            <p:ph idx="3" type="subTitle"/>
          </p:nvPr>
        </p:nvSpPr>
        <p:spPr>
          <a:xfrm>
            <a:off x="5205400" y="2342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169" name="Google Shape;169;p17"/>
          <p:cNvSpPr txBox="1"/>
          <p:nvPr>
            <p:ph idx="4" type="subTitle"/>
          </p:nvPr>
        </p:nvSpPr>
        <p:spPr>
          <a:xfrm>
            <a:off x="5205675" y="3874650"/>
            <a:ext cx="2961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70" name="Google Shape;170;p17"/>
          <p:cNvSpPr txBox="1"/>
          <p:nvPr>
            <p:ph type="title"/>
          </p:nvPr>
        </p:nvSpPr>
        <p:spPr>
          <a:xfrm>
            <a:off x="4346775" y="334325"/>
            <a:ext cx="3165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
    <p:bg>
      <p:bgPr>
        <a:solidFill>
          <a:schemeClr val="dk1"/>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 name="Google Shape;174;p18"/>
          <p:cNvSpPr txBox="1"/>
          <p:nvPr>
            <p:ph idx="2" type="title"/>
          </p:nvPr>
        </p:nvSpPr>
        <p:spPr>
          <a:xfrm>
            <a:off x="1687025"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75" name="Google Shape;175;p18"/>
          <p:cNvSpPr txBox="1"/>
          <p:nvPr>
            <p:ph idx="1" type="subTitle"/>
          </p:nvPr>
        </p:nvSpPr>
        <p:spPr>
          <a:xfrm>
            <a:off x="1686925"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76" name="Google Shape;176;p18"/>
          <p:cNvSpPr txBox="1"/>
          <p:nvPr>
            <p:ph idx="3" type="title"/>
          </p:nvPr>
        </p:nvSpPr>
        <p:spPr>
          <a:xfrm>
            <a:off x="4057125" y="3219925"/>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77" name="Google Shape;177;p18"/>
          <p:cNvSpPr txBox="1"/>
          <p:nvPr>
            <p:ph idx="4" type="subTitle"/>
          </p:nvPr>
        </p:nvSpPr>
        <p:spPr>
          <a:xfrm>
            <a:off x="4057125" y="3654050"/>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grpSp>
        <p:nvGrpSpPr>
          <p:cNvPr id="178" name="Google Shape;178;p18"/>
          <p:cNvGrpSpPr/>
          <p:nvPr/>
        </p:nvGrpSpPr>
        <p:grpSpPr>
          <a:xfrm>
            <a:off x="7351340" y="252581"/>
            <a:ext cx="1252660" cy="1204643"/>
            <a:chOff x="7384701" y="199425"/>
            <a:chExt cx="1572114" cy="1511851"/>
          </a:xfrm>
        </p:grpSpPr>
        <p:sp>
          <p:nvSpPr>
            <p:cNvPr id="179" name="Google Shape;179;p18"/>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8"/>
          <p:cNvSpPr/>
          <p:nvPr/>
        </p:nvSpPr>
        <p:spPr>
          <a:xfrm flipH="1">
            <a:off x="4125399" y="7246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355224" y="3354000"/>
            <a:ext cx="3859601" cy="137948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ph idx="5" type="title"/>
          </p:nvPr>
        </p:nvSpPr>
        <p:spPr>
          <a:xfrm>
            <a:off x="6423050" y="1710150"/>
            <a:ext cx="2176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2pPr>
            <a:lvl3pPr lvl="2"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3pPr>
            <a:lvl4pPr lvl="3"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4pPr>
            <a:lvl5pPr lvl="4"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5pPr>
            <a:lvl6pPr lvl="5"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6pPr>
            <a:lvl7pPr lvl="6"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7pPr>
            <a:lvl8pPr lvl="7"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8pPr>
            <a:lvl9pPr lvl="8" rtl="0" algn="ctr">
              <a:spcBef>
                <a:spcPts val="0"/>
              </a:spcBef>
              <a:spcAft>
                <a:spcPts val="0"/>
              </a:spcAft>
              <a:buClr>
                <a:schemeClr val="dk2"/>
              </a:buClr>
              <a:buSzPts val="2500"/>
              <a:buFont typeface="Lato Black"/>
              <a:buNone/>
              <a:defRPr sz="2500">
                <a:solidFill>
                  <a:schemeClr val="dk2"/>
                </a:solidFill>
                <a:latin typeface="Lato Black"/>
                <a:ea typeface="Lato Black"/>
                <a:cs typeface="Lato Black"/>
                <a:sym typeface="Lato Black"/>
              </a:defRPr>
            </a:lvl9pPr>
          </a:lstStyle>
          <a:p/>
        </p:txBody>
      </p:sp>
      <p:sp>
        <p:nvSpPr>
          <p:cNvPr id="185" name="Google Shape;185;p18"/>
          <p:cNvSpPr txBox="1"/>
          <p:nvPr>
            <p:ph idx="6" type="subTitle"/>
          </p:nvPr>
        </p:nvSpPr>
        <p:spPr>
          <a:xfrm>
            <a:off x="6422950" y="2144275"/>
            <a:ext cx="217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186" name="Google Shape;18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0">
    <p:bg>
      <p:bgPr>
        <a:solidFill>
          <a:schemeClr val="dk1"/>
        </a:solidFill>
      </p:bgPr>
    </p:bg>
    <p:spTree>
      <p:nvGrpSpPr>
        <p:cNvPr id="187" name="Shape 187"/>
        <p:cNvGrpSpPr/>
        <p:nvPr/>
      </p:nvGrpSpPr>
      <p:grpSpPr>
        <a:xfrm>
          <a:off x="0" y="0"/>
          <a:ext cx="0" cy="0"/>
          <a:chOff x="0" y="0"/>
          <a:chExt cx="0" cy="0"/>
        </a:xfrm>
      </p:grpSpPr>
      <p:sp>
        <p:nvSpPr>
          <p:cNvPr id="188" name="Google Shape;188;p19"/>
          <p:cNvSpPr txBox="1"/>
          <p:nvPr>
            <p:ph idx="1" type="subTitle"/>
          </p:nvPr>
        </p:nvSpPr>
        <p:spPr>
          <a:xfrm>
            <a:off x="12472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89" name="Google Shape;189;p19"/>
          <p:cNvSpPr txBox="1"/>
          <p:nvPr>
            <p:ph idx="2" type="subTitle"/>
          </p:nvPr>
        </p:nvSpPr>
        <p:spPr>
          <a:xfrm>
            <a:off x="5400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90" name="Google Shape;190;p19"/>
          <p:cNvSpPr txBox="1"/>
          <p:nvPr>
            <p:ph idx="3" type="subTitle"/>
          </p:nvPr>
        </p:nvSpPr>
        <p:spPr>
          <a:xfrm>
            <a:off x="5340450" y="1453288"/>
            <a:ext cx="25401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Poppins Medium"/>
              <a:buNone/>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191" name="Google Shape;191;p19"/>
          <p:cNvSpPr txBox="1"/>
          <p:nvPr>
            <p:ph idx="4" type="subTitle"/>
          </p:nvPr>
        </p:nvSpPr>
        <p:spPr>
          <a:xfrm>
            <a:off x="4633200" y="2059113"/>
            <a:ext cx="3954600" cy="50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2500">
                <a:latin typeface="Lato Black"/>
                <a:ea typeface="Lato Black"/>
                <a:cs typeface="Lato Black"/>
                <a:sym typeface="Lato Black"/>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192" name="Google Shape;192;p1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19"/>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19225" y="3482677"/>
            <a:ext cx="4196974"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4947025" y="3482675"/>
            <a:ext cx="3852461" cy="50610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199" name="Shape 199"/>
        <p:cNvGrpSpPr/>
        <p:nvPr/>
      </p:nvGrpSpPr>
      <p:grpSpPr>
        <a:xfrm>
          <a:off x="0" y="0"/>
          <a:ext cx="0" cy="0"/>
          <a:chOff x="0" y="0"/>
          <a:chExt cx="0" cy="0"/>
        </a:xfrm>
      </p:grpSpPr>
      <p:sp>
        <p:nvSpPr>
          <p:cNvPr id="200" name="Google Shape;200;p20"/>
          <p:cNvSpPr/>
          <p:nvPr/>
        </p:nvSpPr>
        <p:spPr>
          <a:xfrm>
            <a:off x="-1049989" y="1776166"/>
            <a:ext cx="10968630" cy="3749698"/>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0"/>
          <p:cNvGrpSpPr/>
          <p:nvPr/>
        </p:nvGrpSpPr>
        <p:grpSpPr>
          <a:xfrm>
            <a:off x="7927052" y="-114019"/>
            <a:ext cx="1252660" cy="1204643"/>
            <a:chOff x="7384701" y="199425"/>
            <a:chExt cx="1572114" cy="1511851"/>
          </a:xfrm>
        </p:grpSpPr>
        <p:sp>
          <p:nvSpPr>
            <p:cNvPr id="202" name="Google Shape;202;p2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0"/>
          <p:cNvSpPr/>
          <p:nvPr/>
        </p:nvSpPr>
        <p:spPr>
          <a:xfrm>
            <a:off x="6033200" y="822325"/>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txBox="1"/>
          <p:nvPr>
            <p:ph type="title"/>
          </p:nvPr>
        </p:nvSpPr>
        <p:spPr>
          <a:xfrm>
            <a:off x="5473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07" name="Google Shape;207;p20"/>
          <p:cNvSpPr txBox="1"/>
          <p:nvPr>
            <p:ph idx="1" type="subTitle"/>
          </p:nvPr>
        </p:nvSpPr>
        <p:spPr>
          <a:xfrm>
            <a:off x="547396"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08" name="Google Shape;208;p20"/>
          <p:cNvSpPr txBox="1"/>
          <p:nvPr>
            <p:ph idx="2" type="title"/>
          </p:nvPr>
        </p:nvSpPr>
        <p:spPr>
          <a:xfrm>
            <a:off x="3349450" y="2299353"/>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09" name="Google Shape;209;p20"/>
          <p:cNvSpPr txBox="1"/>
          <p:nvPr>
            <p:ph idx="3" type="subTitle"/>
          </p:nvPr>
        </p:nvSpPr>
        <p:spPr>
          <a:xfrm>
            <a:off x="340135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0" name="Google Shape;210;p20"/>
          <p:cNvSpPr txBox="1"/>
          <p:nvPr>
            <p:ph idx="4" type="title"/>
          </p:nvPr>
        </p:nvSpPr>
        <p:spPr>
          <a:xfrm>
            <a:off x="6263200" y="2299353"/>
            <a:ext cx="2341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1" name="Google Shape;211;p20"/>
          <p:cNvSpPr txBox="1"/>
          <p:nvPr>
            <p:ph idx="5" type="subTitle"/>
          </p:nvPr>
        </p:nvSpPr>
        <p:spPr>
          <a:xfrm>
            <a:off x="6263200" y="2746028"/>
            <a:ext cx="2341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2" name="Google Shape;212;p20"/>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sp>
        <p:nvSpPr>
          <p:cNvPr id="41" name="Google Shape;41;p3"/>
          <p:cNvSpPr/>
          <p:nvPr/>
        </p:nvSpPr>
        <p:spPr>
          <a:xfrm>
            <a:off x="2950550" y="328590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92300" y="3674713"/>
            <a:ext cx="4804150" cy="1642475"/>
          </a:xfrm>
          <a:custGeom>
            <a:rect b="b" l="l" r="r" t="t"/>
            <a:pathLst>
              <a:path extrusionOk="0" h="65699" w="192166">
                <a:moveTo>
                  <a:pt x="179233" y="54153"/>
                </a:moveTo>
                <a:cubicBezTo>
                  <a:pt x="182341" y="50544"/>
                  <a:pt x="184196" y="45799"/>
                  <a:pt x="184079" y="40636"/>
                </a:cubicBezTo>
                <a:cubicBezTo>
                  <a:pt x="183845" y="30343"/>
                  <a:pt x="175624" y="21739"/>
                  <a:pt x="165315" y="21087"/>
                </a:cubicBezTo>
                <a:cubicBezTo>
                  <a:pt x="153686" y="20352"/>
                  <a:pt x="144011" y="29592"/>
                  <a:pt x="144011" y="41087"/>
                </a:cubicBezTo>
                <a:cubicBezTo>
                  <a:pt x="144011" y="41221"/>
                  <a:pt x="144011" y="41371"/>
                  <a:pt x="144045" y="41521"/>
                </a:cubicBezTo>
                <a:cubicBezTo>
                  <a:pt x="141505" y="38681"/>
                  <a:pt x="137829" y="36860"/>
                  <a:pt x="133719" y="36860"/>
                </a:cubicBezTo>
                <a:cubicBezTo>
                  <a:pt x="132633" y="36860"/>
                  <a:pt x="131580" y="36993"/>
                  <a:pt x="130594" y="37244"/>
                </a:cubicBezTo>
                <a:cubicBezTo>
                  <a:pt x="129709" y="28171"/>
                  <a:pt x="122056" y="21070"/>
                  <a:pt x="112766" y="21070"/>
                </a:cubicBezTo>
                <a:cubicBezTo>
                  <a:pt x="112766" y="20920"/>
                  <a:pt x="112783" y="20753"/>
                  <a:pt x="112783" y="20602"/>
                </a:cubicBezTo>
                <a:cubicBezTo>
                  <a:pt x="112783" y="9525"/>
                  <a:pt x="103811" y="535"/>
                  <a:pt x="92716" y="535"/>
                </a:cubicBezTo>
                <a:cubicBezTo>
                  <a:pt x="83760" y="535"/>
                  <a:pt x="76175" y="6400"/>
                  <a:pt x="73585" y="14504"/>
                </a:cubicBezTo>
                <a:cubicBezTo>
                  <a:pt x="68455" y="5732"/>
                  <a:pt x="58714" y="1"/>
                  <a:pt x="47687" y="586"/>
                </a:cubicBezTo>
                <a:cubicBezTo>
                  <a:pt x="33735" y="1337"/>
                  <a:pt x="22289" y="12465"/>
                  <a:pt x="21170" y="26400"/>
                </a:cubicBezTo>
                <a:cubicBezTo>
                  <a:pt x="20853" y="30260"/>
                  <a:pt x="21337" y="33969"/>
                  <a:pt x="22440" y="37428"/>
                </a:cubicBezTo>
                <a:cubicBezTo>
                  <a:pt x="17828" y="39399"/>
                  <a:pt x="14570" y="43994"/>
                  <a:pt x="14570" y="49341"/>
                </a:cubicBezTo>
                <a:cubicBezTo>
                  <a:pt x="14570" y="52499"/>
                  <a:pt x="15690" y="55406"/>
                  <a:pt x="17578" y="57662"/>
                </a:cubicBezTo>
                <a:cubicBezTo>
                  <a:pt x="7185" y="58497"/>
                  <a:pt x="0" y="60268"/>
                  <a:pt x="0" y="62340"/>
                </a:cubicBezTo>
                <a:cubicBezTo>
                  <a:pt x="0" y="65197"/>
                  <a:pt x="192149" y="65699"/>
                  <a:pt x="192149" y="61121"/>
                </a:cubicBezTo>
                <a:cubicBezTo>
                  <a:pt x="192166" y="58180"/>
                  <a:pt x="187003" y="55623"/>
                  <a:pt x="179233" y="54153"/>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542870" y="4111407"/>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423825" y="4074175"/>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83400" y="34571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hasCustomPrompt="1" type="title"/>
          </p:nvPr>
        </p:nvSpPr>
        <p:spPr>
          <a:xfrm>
            <a:off x="4575313" y="5254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000"/>
              <a:buNone/>
              <a:defRPr sz="90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7" name="Google Shape;47;p3"/>
          <p:cNvSpPr txBox="1"/>
          <p:nvPr>
            <p:ph idx="1" type="subTitle"/>
          </p:nvPr>
        </p:nvSpPr>
        <p:spPr>
          <a:xfrm>
            <a:off x="4575325" y="3207925"/>
            <a:ext cx="3311400" cy="684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3"/>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sz="3600">
                <a:solidFill>
                  <a:schemeClr val="dk2"/>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p:txBody>
      </p:sp>
      <p:sp>
        <p:nvSpPr>
          <p:cNvPr id="49" name="Google Shape;4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1"/>
        </a:solidFill>
      </p:bgPr>
    </p:bg>
    <p:spTree>
      <p:nvGrpSpPr>
        <p:cNvPr id="214" name="Shape 214"/>
        <p:cNvGrpSpPr/>
        <p:nvPr/>
      </p:nvGrpSpPr>
      <p:grpSpPr>
        <a:xfrm>
          <a:off x="0" y="0"/>
          <a:ext cx="0" cy="0"/>
          <a:chOff x="0" y="0"/>
          <a:chExt cx="0" cy="0"/>
        </a:xfrm>
      </p:grpSpPr>
      <p:sp>
        <p:nvSpPr>
          <p:cNvPr id="215" name="Google Shape;215;p21"/>
          <p:cNvSpPr txBox="1"/>
          <p:nvPr>
            <p:ph type="title"/>
          </p:nvPr>
        </p:nvSpPr>
        <p:spPr>
          <a:xfrm>
            <a:off x="3350725"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6" name="Google Shape;216;p21"/>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7" name="Google Shape;217;p21"/>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18" name="Google Shape;218;p21"/>
          <p:cNvSpPr txBox="1"/>
          <p:nvPr>
            <p:ph idx="3" type="title"/>
          </p:nvPr>
        </p:nvSpPr>
        <p:spPr>
          <a:xfrm>
            <a:off x="598645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19" name="Google Shape;219;p21"/>
          <p:cNvSpPr txBox="1"/>
          <p:nvPr>
            <p:ph idx="4"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20" name="Google Shape;220;p21"/>
          <p:cNvSpPr txBox="1"/>
          <p:nvPr>
            <p:ph idx="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21"/>
          <p:cNvSpPr txBox="1"/>
          <p:nvPr>
            <p:ph idx="6" type="title"/>
          </p:nvPr>
        </p:nvSpPr>
        <p:spPr>
          <a:xfrm>
            <a:off x="715000" y="3195725"/>
            <a:ext cx="244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Font typeface="Poppins Medium"/>
              <a:buNone/>
              <a:defRPr sz="2500">
                <a:latin typeface="Poppins Medium"/>
                <a:ea typeface="Poppins Medium"/>
                <a:cs typeface="Poppins Medium"/>
                <a:sym typeface="Poppins Medium"/>
              </a:defRPr>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22" name="Google Shape;22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
    <p:bg>
      <p:bgPr>
        <a:solidFill>
          <a:schemeClr val="dk1"/>
        </a:solidFill>
      </p:bgPr>
    </p:bg>
    <p:spTree>
      <p:nvGrpSpPr>
        <p:cNvPr id="223" name="Shape 223"/>
        <p:cNvGrpSpPr/>
        <p:nvPr/>
      </p:nvGrpSpPr>
      <p:grpSpPr>
        <a:xfrm>
          <a:off x="0" y="0"/>
          <a:ext cx="0" cy="0"/>
          <a:chOff x="0" y="0"/>
          <a:chExt cx="0" cy="0"/>
        </a:xfrm>
      </p:grpSpPr>
      <p:sp>
        <p:nvSpPr>
          <p:cNvPr id="224" name="Google Shape;224;p22"/>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txBox="1"/>
          <p:nvPr>
            <p:ph type="title"/>
          </p:nvPr>
        </p:nvSpPr>
        <p:spPr>
          <a:xfrm>
            <a:off x="21979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0" name="Google Shape;230;p22"/>
          <p:cNvSpPr txBox="1"/>
          <p:nvPr>
            <p:ph idx="1" type="subTitle"/>
          </p:nvPr>
        </p:nvSpPr>
        <p:spPr>
          <a:xfrm>
            <a:off x="21978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31" name="Google Shape;231;p22"/>
          <p:cNvSpPr txBox="1"/>
          <p:nvPr>
            <p:ph idx="2" type="title"/>
          </p:nvPr>
        </p:nvSpPr>
        <p:spPr>
          <a:xfrm>
            <a:off x="6152312" y="165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32" name="Google Shape;232;p22"/>
          <p:cNvSpPr txBox="1"/>
          <p:nvPr>
            <p:ph idx="3" type="subTitle"/>
          </p:nvPr>
        </p:nvSpPr>
        <p:spPr>
          <a:xfrm>
            <a:off x="6152312" y="209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3" name="Google Shape;233;p22"/>
          <p:cNvSpPr txBox="1"/>
          <p:nvPr>
            <p:ph idx="4" type="title"/>
          </p:nvPr>
        </p:nvSpPr>
        <p:spPr>
          <a:xfrm>
            <a:off x="4175025" y="325057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34" name="Google Shape;234;p22"/>
          <p:cNvSpPr txBox="1"/>
          <p:nvPr>
            <p:ph idx="5" type="subTitle"/>
          </p:nvPr>
        </p:nvSpPr>
        <p:spPr>
          <a:xfrm>
            <a:off x="4174924" y="368470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35" name="Google Shape;235;p22"/>
          <p:cNvSpPr txBox="1"/>
          <p:nvPr>
            <p:ph idx="6"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9">
    <p:spTree>
      <p:nvGrpSpPr>
        <p:cNvPr id="237" name="Shape 237"/>
        <p:cNvGrpSpPr/>
        <p:nvPr/>
      </p:nvGrpSpPr>
      <p:grpSpPr>
        <a:xfrm>
          <a:off x="0" y="0"/>
          <a:ext cx="0" cy="0"/>
          <a:chOff x="0" y="0"/>
          <a:chExt cx="0" cy="0"/>
        </a:xfrm>
      </p:grpSpPr>
      <p:sp>
        <p:nvSpPr>
          <p:cNvPr id="238" name="Google Shape;238;p23"/>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193475" y="1038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txBox="1"/>
          <p:nvPr>
            <p:ph type="title"/>
          </p:nvPr>
        </p:nvSpPr>
        <p:spPr>
          <a:xfrm>
            <a:off x="4462700" y="1545225"/>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4" name="Google Shape;244;p23"/>
          <p:cNvSpPr txBox="1"/>
          <p:nvPr>
            <p:ph idx="1" type="subTitle"/>
          </p:nvPr>
        </p:nvSpPr>
        <p:spPr>
          <a:xfrm>
            <a:off x="4462600" y="1979350"/>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45" name="Google Shape;245;p23"/>
          <p:cNvSpPr txBox="1"/>
          <p:nvPr>
            <p:ph idx="2" type="title"/>
          </p:nvPr>
        </p:nvSpPr>
        <p:spPr>
          <a:xfrm>
            <a:off x="6122800" y="295005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46" name="Google Shape;246;p23"/>
          <p:cNvSpPr txBox="1"/>
          <p:nvPr>
            <p:ph idx="3" type="subTitle"/>
          </p:nvPr>
        </p:nvSpPr>
        <p:spPr>
          <a:xfrm>
            <a:off x="6122800" y="338417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7" name="Google Shape;247;p23"/>
          <p:cNvSpPr txBox="1"/>
          <p:nvPr>
            <p:ph idx="4" type="title"/>
          </p:nvPr>
        </p:nvSpPr>
        <p:spPr>
          <a:xfrm>
            <a:off x="2802587" y="2928100"/>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2pPr>
            <a:lvl3pPr lvl="2"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3pPr>
            <a:lvl4pPr lvl="3"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4pPr>
            <a:lvl5pPr lvl="4"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5pPr>
            <a:lvl6pPr lvl="5"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6pPr>
            <a:lvl7pPr lvl="6"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7pPr>
            <a:lvl8pPr lvl="7"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8pPr>
            <a:lvl9pPr lvl="8" rtl="0" algn="ctr">
              <a:spcBef>
                <a:spcPts val="0"/>
              </a:spcBef>
              <a:spcAft>
                <a:spcPts val="0"/>
              </a:spcAft>
              <a:buClr>
                <a:schemeClr val="lt1"/>
              </a:buClr>
              <a:buSzPts val="2500"/>
              <a:buFont typeface="Poppins Medium"/>
              <a:buNone/>
              <a:defRPr sz="2500">
                <a:solidFill>
                  <a:schemeClr val="lt1"/>
                </a:solidFill>
                <a:latin typeface="Poppins Medium"/>
                <a:ea typeface="Poppins Medium"/>
                <a:cs typeface="Poppins Medium"/>
                <a:sym typeface="Poppins Medium"/>
              </a:defRPr>
            </a:lvl9pPr>
          </a:lstStyle>
          <a:p/>
        </p:txBody>
      </p:sp>
      <p:sp>
        <p:nvSpPr>
          <p:cNvPr id="248" name="Google Shape;248;p23"/>
          <p:cNvSpPr txBox="1"/>
          <p:nvPr>
            <p:ph idx="5" type="subTitle"/>
          </p:nvPr>
        </p:nvSpPr>
        <p:spPr>
          <a:xfrm>
            <a:off x="2802487" y="3362225"/>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49" name="Google Shape;249;p23"/>
          <p:cNvSpPr txBox="1"/>
          <p:nvPr>
            <p:ph idx="6" type="title"/>
          </p:nvPr>
        </p:nvSpPr>
        <p:spPr>
          <a:xfrm>
            <a:off x="582325" y="334325"/>
            <a:ext cx="80217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0" name="Google Shape;250;p23"/>
          <p:cNvSpPr txBox="1"/>
          <p:nvPr>
            <p:ph idx="7" type="title"/>
          </p:nvPr>
        </p:nvSpPr>
        <p:spPr>
          <a:xfrm>
            <a:off x="1142750" y="1573413"/>
            <a:ext cx="192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lgn="ctr">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51" name="Google Shape;251;p23"/>
          <p:cNvSpPr txBox="1"/>
          <p:nvPr>
            <p:ph idx="8" type="subTitle"/>
          </p:nvPr>
        </p:nvSpPr>
        <p:spPr>
          <a:xfrm>
            <a:off x="1142650" y="2007538"/>
            <a:ext cx="1920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2" name="Google Shape;25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253" name="Shape 253"/>
        <p:cNvGrpSpPr/>
        <p:nvPr/>
      </p:nvGrpSpPr>
      <p:grpSpPr>
        <a:xfrm>
          <a:off x="0" y="0"/>
          <a:ext cx="0" cy="0"/>
          <a:chOff x="0" y="0"/>
          <a:chExt cx="0" cy="0"/>
        </a:xfrm>
      </p:grpSpPr>
      <p:sp>
        <p:nvSpPr>
          <p:cNvPr id="254" name="Google Shape;254;p24"/>
          <p:cNvSpPr/>
          <p:nvPr/>
        </p:nvSpPr>
        <p:spPr>
          <a:xfrm flipH="1">
            <a:off x="6940649" y="797500"/>
            <a:ext cx="2734352" cy="91206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536390" y="4330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1434301" y="4428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txBox="1"/>
          <p:nvPr>
            <p:ph idx="1" type="subTitle"/>
          </p:nvPr>
        </p:nvSpPr>
        <p:spPr>
          <a:xfrm>
            <a:off x="1263325" y="230930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8" name="Google Shape;258;p24"/>
          <p:cNvSpPr txBox="1"/>
          <p:nvPr>
            <p:ph idx="2" type="subTitle"/>
          </p:nvPr>
        </p:nvSpPr>
        <p:spPr>
          <a:xfrm>
            <a:off x="40207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59" name="Google Shape;259;p24"/>
          <p:cNvSpPr txBox="1"/>
          <p:nvPr>
            <p:ph idx="3" type="subTitle"/>
          </p:nvPr>
        </p:nvSpPr>
        <p:spPr>
          <a:xfrm>
            <a:off x="1263325" y="3560450"/>
            <a:ext cx="1850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0" name="Google Shape;260;p24"/>
          <p:cNvSpPr txBox="1"/>
          <p:nvPr>
            <p:ph idx="4" type="subTitle"/>
          </p:nvPr>
        </p:nvSpPr>
        <p:spPr>
          <a:xfrm>
            <a:off x="40207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61" name="Google Shape;261;p24"/>
          <p:cNvSpPr txBox="1"/>
          <p:nvPr>
            <p:ph idx="5" type="subTitle"/>
          </p:nvPr>
        </p:nvSpPr>
        <p:spPr>
          <a:xfrm>
            <a:off x="6748125" y="230930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2" name="Google Shape;262;p24"/>
          <p:cNvSpPr txBox="1"/>
          <p:nvPr>
            <p:ph idx="6" type="subTitle"/>
          </p:nvPr>
        </p:nvSpPr>
        <p:spPr>
          <a:xfrm>
            <a:off x="6748125" y="3560450"/>
            <a:ext cx="1818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263" name="Google Shape;263;p24"/>
          <p:cNvSpPr txBox="1"/>
          <p:nvPr>
            <p:ph type="title"/>
          </p:nvPr>
        </p:nvSpPr>
        <p:spPr>
          <a:xfrm>
            <a:off x="1263325" y="1941650"/>
            <a:ext cx="18504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4" name="Google Shape;264;p24"/>
          <p:cNvSpPr txBox="1"/>
          <p:nvPr>
            <p:ph idx="7" type="title"/>
          </p:nvPr>
        </p:nvSpPr>
        <p:spPr>
          <a:xfrm>
            <a:off x="40207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5" name="Google Shape;265;p24"/>
          <p:cNvSpPr txBox="1"/>
          <p:nvPr>
            <p:ph idx="8" type="title"/>
          </p:nvPr>
        </p:nvSpPr>
        <p:spPr>
          <a:xfrm>
            <a:off x="1263325" y="3179350"/>
            <a:ext cx="18504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6" name="Google Shape;266;p24"/>
          <p:cNvSpPr txBox="1"/>
          <p:nvPr>
            <p:ph idx="9" type="title"/>
          </p:nvPr>
        </p:nvSpPr>
        <p:spPr>
          <a:xfrm>
            <a:off x="40207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7" name="Google Shape;267;p24"/>
          <p:cNvSpPr txBox="1"/>
          <p:nvPr>
            <p:ph idx="13" type="title"/>
          </p:nvPr>
        </p:nvSpPr>
        <p:spPr>
          <a:xfrm>
            <a:off x="6748125" y="1941650"/>
            <a:ext cx="1818300" cy="414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8" name="Google Shape;268;p24"/>
          <p:cNvSpPr txBox="1"/>
          <p:nvPr>
            <p:ph idx="14" type="title"/>
          </p:nvPr>
        </p:nvSpPr>
        <p:spPr>
          <a:xfrm>
            <a:off x="6748125" y="3179350"/>
            <a:ext cx="1818300" cy="453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Poppins Medium"/>
              <a:buNone/>
              <a:defRPr sz="2500"/>
            </a:lvl1pPr>
            <a:lvl2pPr lvl="1"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2pPr>
            <a:lvl3pPr lvl="2"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3pPr>
            <a:lvl4pPr lvl="3"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4pPr>
            <a:lvl5pPr lvl="4"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5pPr>
            <a:lvl6pPr lvl="5"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6pPr>
            <a:lvl7pPr lvl="6"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7pPr>
            <a:lvl8pPr lvl="7"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8pPr>
            <a:lvl9pPr lvl="8" rtl="0">
              <a:spcBef>
                <a:spcPts val="0"/>
              </a:spcBef>
              <a:spcAft>
                <a:spcPts val="0"/>
              </a:spcAft>
              <a:buClr>
                <a:schemeClr val="dk2"/>
              </a:buClr>
              <a:buSzPts val="2500"/>
              <a:buFont typeface="Poppins Medium"/>
              <a:buNone/>
              <a:defRPr sz="2500">
                <a:solidFill>
                  <a:schemeClr val="dk2"/>
                </a:solidFill>
                <a:latin typeface="Poppins Medium"/>
                <a:ea typeface="Poppins Medium"/>
                <a:cs typeface="Poppins Medium"/>
                <a:sym typeface="Poppins Medium"/>
              </a:defRPr>
            </a:lvl9pPr>
          </a:lstStyle>
          <a:p/>
        </p:txBody>
      </p:sp>
      <p:sp>
        <p:nvSpPr>
          <p:cNvPr id="269" name="Google Shape;269;p24"/>
          <p:cNvSpPr txBox="1"/>
          <p:nvPr>
            <p:ph idx="15"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0" name="Google Shape;27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BLANK_1_1_1_1_1_1">
    <p:bg>
      <p:bgPr>
        <a:solidFill>
          <a:schemeClr val="dk1"/>
        </a:solidFill>
      </p:bgPr>
    </p:bg>
    <p:spTree>
      <p:nvGrpSpPr>
        <p:cNvPr id="271" name="Shape 271"/>
        <p:cNvGrpSpPr/>
        <p:nvPr/>
      </p:nvGrpSpPr>
      <p:grpSpPr>
        <a:xfrm>
          <a:off x="0" y="0"/>
          <a:ext cx="0" cy="0"/>
          <a:chOff x="0" y="0"/>
          <a:chExt cx="0" cy="0"/>
        </a:xfrm>
      </p:grpSpPr>
      <p:sp>
        <p:nvSpPr>
          <p:cNvPr id="272" name="Google Shape;272;p25"/>
          <p:cNvSpPr/>
          <p:nvPr/>
        </p:nvSpPr>
        <p:spPr>
          <a:xfrm flipH="1">
            <a:off x="-3492100" y="270209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flipH="1">
            <a:off x="2948086" y="384981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flipH="1">
            <a:off x="6719333" y="327325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txBox="1"/>
          <p:nvPr>
            <p:ph hasCustomPrompt="1" type="title"/>
          </p:nvPr>
        </p:nvSpPr>
        <p:spPr>
          <a:xfrm>
            <a:off x="1284000" y="435225"/>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76" name="Google Shape;276;p25"/>
          <p:cNvSpPr txBox="1"/>
          <p:nvPr>
            <p:ph idx="1" type="subTitle"/>
          </p:nvPr>
        </p:nvSpPr>
        <p:spPr>
          <a:xfrm>
            <a:off x="1284000" y="129365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77" name="Google Shape;277;p25"/>
          <p:cNvSpPr txBox="1"/>
          <p:nvPr>
            <p:ph hasCustomPrompt="1" idx="2" type="title"/>
          </p:nvPr>
        </p:nvSpPr>
        <p:spPr>
          <a:xfrm>
            <a:off x="1284000" y="194375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78" name="Google Shape;278;p25"/>
          <p:cNvSpPr txBox="1"/>
          <p:nvPr>
            <p:ph idx="3" type="subTitle"/>
          </p:nvPr>
        </p:nvSpPr>
        <p:spPr>
          <a:xfrm>
            <a:off x="1284000" y="280217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79" name="Google Shape;279;p25"/>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80" name="Google Shape;280;p25"/>
          <p:cNvSpPr txBox="1"/>
          <p:nvPr>
            <p:ph idx="5" type="subTitle"/>
          </p:nvPr>
        </p:nvSpPr>
        <p:spPr>
          <a:xfrm>
            <a:off x="1284000" y="43107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281" name="Google Shape;281;p25"/>
          <p:cNvSpPr/>
          <p:nvPr/>
        </p:nvSpPr>
        <p:spPr>
          <a:xfrm>
            <a:off x="6829625" y="7542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1"/>
        </a:solidFill>
      </p:bgPr>
    </p:bg>
    <p:spTree>
      <p:nvGrpSpPr>
        <p:cNvPr id="283" name="Shape 283"/>
        <p:cNvGrpSpPr/>
        <p:nvPr/>
      </p:nvGrpSpPr>
      <p:grpSpPr>
        <a:xfrm>
          <a:off x="0" y="0"/>
          <a:ext cx="0" cy="0"/>
          <a:chOff x="0" y="0"/>
          <a:chExt cx="0" cy="0"/>
        </a:xfrm>
      </p:grpSpPr>
      <p:sp>
        <p:nvSpPr>
          <p:cNvPr id="284" name="Google Shape;284;p26"/>
          <p:cNvSpPr/>
          <p:nvPr/>
        </p:nvSpPr>
        <p:spPr>
          <a:xfrm>
            <a:off x="5853640" y="2243983"/>
            <a:ext cx="1808679" cy="602561"/>
          </a:xfrm>
          <a:custGeom>
            <a:rect b="b" l="l" r="r" t="t"/>
            <a:pathLst>
              <a:path extrusionOk="0" h="18748" w="56275">
                <a:moveTo>
                  <a:pt x="49858" y="12566"/>
                </a:moveTo>
                <a:cubicBezTo>
                  <a:pt x="49792" y="9107"/>
                  <a:pt x="46600" y="6333"/>
                  <a:pt x="42657" y="6333"/>
                </a:cubicBezTo>
                <a:cubicBezTo>
                  <a:pt x="41955" y="6333"/>
                  <a:pt x="41253" y="6417"/>
                  <a:pt x="40568" y="6601"/>
                </a:cubicBezTo>
                <a:cubicBezTo>
                  <a:pt x="39198" y="2607"/>
                  <a:pt x="35372" y="1"/>
                  <a:pt x="31161" y="151"/>
                </a:cubicBezTo>
                <a:cubicBezTo>
                  <a:pt x="26951" y="318"/>
                  <a:pt x="23325" y="3209"/>
                  <a:pt x="22273" y="7302"/>
                </a:cubicBezTo>
                <a:cubicBezTo>
                  <a:pt x="20986" y="6651"/>
                  <a:pt x="19582" y="6317"/>
                  <a:pt x="18162" y="6333"/>
                </a:cubicBezTo>
                <a:cubicBezTo>
                  <a:pt x="14520" y="6333"/>
                  <a:pt x="11479" y="8372"/>
                  <a:pt x="10643" y="11129"/>
                </a:cubicBezTo>
                <a:cubicBezTo>
                  <a:pt x="4662" y="11346"/>
                  <a:pt x="0" y="13167"/>
                  <a:pt x="0" y="15373"/>
                </a:cubicBezTo>
                <a:cubicBezTo>
                  <a:pt x="0" y="18748"/>
                  <a:pt x="56258" y="16225"/>
                  <a:pt x="56258" y="14905"/>
                </a:cubicBezTo>
                <a:cubicBezTo>
                  <a:pt x="56274" y="13735"/>
                  <a:pt x="53501" y="12766"/>
                  <a:pt x="49858" y="12566"/>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6751551" y="2341717"/>
            <a:ext cx="1808679" cy="602561"/>
          </a:xfrm>
          <a:custGeom>
            <a:rect b="b" l="l" r="r" t="t"/>
            <a:pathLst>
              <a:path extrusionOk="0" h="18748" w="56275">
                <a:moveTo>
                  <a:pt x="49859" y="12565"/>
                </a:moveTo>
                <a:cubicBezTo>
                  <a:pt x="49792" y="9123"/>
                  <a:pt x="46600" y="6333"/>
                  <a:pt x="42657" y="6333"/>
                </a:cubicBezTo>
                <a:cubicBezTo>
                  <a:pt x="41955" y="6333"/>
                  <a:pt x="41254" y="6433"/>
                  <a:pt x="40569" y="6617"/>
                </a:cubicBezTo>
                <a:cubicBezTo>
                  <a:pt x="39198" y="2624"/>
                  <a:pt x="35372" y="0"/>
                  <a:pt x="31162" y="151"/>
                </a:cubicBezTo>
                <a:cubicBezTo>
                  <a:pt x="26951" y="318"/>
                  <a:pt x="23325" y="3225"/>
                  <a:pt x="22273" y="7302"/>
                </a:cubicBezTo>
                <a:cubicBezTo>
                  <a:pt x="20986" y="6650"/>
                  <a:pt x="19583" y="6333"/>
                  <a:pt x="18162" y="6333"/>
                </a:cubicBezTo>
                <a:cubicBezTo>
                  <a:pt x="14537" y="6333"/>
                  <a:pt x="11496" y="8388"/>
                  <a:pt x="10660" y="11145"/>
                </a:cubicBezTo>
                <a:cubicBezTo>
                  <a:pt x="4679" y="11345"/>
                  <a:pt x="0" y="13167"/>
                  <a:pt x="0" y="15372"/>
                </a:cubicBezTo>
                <a:cubicBezTo>
                  <a:pt x="0" y="18747"/>
                  <a:pt x="56275" y="16241"/>
                  <a:pt x="56275" y="14921"/>
                </a:cubicBezTo>
                <a:cubicBezTo>
                  <a:pt x="56275" y="13752"/>
                  <a:pt x="53501" y="12766"/>
                  <a:pt x="49859" y="125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0" y="4533398"/>
            <a:ext cx="9143833" cy="610296"/>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txBox="1"/>
          <p:nvPr>
            <p:ph hasCustomPrompt="1" type="title"/>
          </p:nvPr>
        </p:nvSpPr>
        <p:spPr>
          <a:xfrm>
            <a:off x="7169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88" name="Google Shape;288;p26"/>
          <p:cNvSpPr txBox="1"/>
          <p:nvPr>
            <p:ph idx="1" type="subTitle"/>
          </p:nvPr>
        </p:nvSpPr>
        <p:spPr>
          <a:xfrm>
            <a:off x="7169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89" name="Google Shape;289;p26"/>
          <p:cNvSpPr txBox="1"/>
          <p:nvPr>
            <p:ph hasCustomPrompt="1" idx="2" type="title"/>
          </p:nvPr>
        </p:nvSpPr>
        <p:spPr>
          <a:xfrm>
            <a:off x="351600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0" name="Google Shape;290;p26"/>
          <p:cNvSpPr txBox="1"/>
          <p:nvPr>
            <p:ph idx="3" type="subTitle"/>
          </p:nvPr>
        </p:nvSpPr>
        <p:spPr>
          <a:xfrm>
            <a:off x="35161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1" name="Google Shape;291;p26"/>
          <p:cNvSpPr txBox="1"/>
          <p:nvPr>
            <p:ph hasCustomPrompt="1" idx="4" type="title"/>
          </p:nvPr>
        </p:nvSpPr>
        <p:spPr>
          <a:xfrm>
            <a:off x="6315350" y="665025"/>
            <a:ext cx="21117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292" name="Google Shape;292;p26"/>
          <p:cNvSpPr txBox="1"/>
          <p:nvPr>
            <p:ph idx="5" type="subTitle"/>
          </p:nvPr>
        </p:nvSpPr>
        <p:spPr>
          <a:xfrm>
            <a:off x="6315350" y="1523450"/>
            <a:ext cx="21117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3" name="Google Shape;2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
    <p:bg>
      <p:bgPr>
        <a:solidFill>
          <a:schemeClr val="dk1"/>
        </a:solidFill>
      </p:bgPr>
    </p:bg>
    <p:spTree>
      <p:nvGrpSpPr>
        <p:cNvPr id="294" name="Shape 294"/>
        <p:cNvGrpSpPr/>
        <p:nvPr/>
      </p:nvGrpSpPr>
      <p:grpSpPr>
        <a:xfrm>
          <a:off x="0" y="0"/>
          <a:ext cx="0" cy="0"/>
          <a:chOff x="0" y="0"/>
          <a:chExt cx="0" cy="0"/>
        </a:xfrm>
      </p:grpSpPr>
      <p:sp>
        <p:nvSpPr>
          <p:cNvPr id="295" name="Google Shape;295;p27"/>
          <p:cNvSpPr txBox="1"/>
          <p:nvPr>
            <p:ph idx="1" type="subTitle"/>
          </p:nvPr>
        </p:nvSpPr>
        <p:spPr>
          <a:xfrm>
            <a:off x="5694275" y="25911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6" name="Google Shape;296;p27"/>
          <p:cNvSpPr txBox="1"/>
          <p:nvPr>
            <p:ph idx="2" type="subTitle"/>
          </p:nvPr>
        </p:nvSpPr>
        <p:spPr>
          <a:xfrm>
            <a:off x="5694275" y="1917725"/>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297" name="Google Shape;297;p27"/>
          <p:cNvSpPr txBox="1"/>
          <p:nvPr>
            <p:ph hasCustomPrompt="1" type="title"/>
          </p:nvPr>
        </p:nvSpPr>
        <p:spPr>
          <a:xfrm>
            <a:off x="1953775" y="2695650"/>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98" name="Google Shape;298;p27"/>
          <p:cNvSpPr txBox="1"/>
          <p:nvPr>
            <p:ph hasCustomPrompt="1" idx="3" type="title"/>
          </p:nvPr>
        </p:nvSpPr>
        <p:spPr>
          <a:xfrm>
            <a:off x="1953775" y="20223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299" name="Google Shape;299;p27"/>
          <p:cNvSpPr txBox="1"/>
          <p:nvPr>
            <p:ph idx="4" type="subTitle"/>
          </p:nvPr>
        </p:nvSpPr>
        <p:spPr>
          <a:xfrm>
            <a:off x="5694275" y="3264500"/>
            <a:ext cx="15288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00" name="Google Shape;300;p27"/>
          <p:cNvSpPr txBox="1"/>
          <p:nvPr>
            <p:ph hasCustomPrompt="1" idx="5" type="title"/>
          </p:nvPr>
        </p:nvSpPr>
        <p:spPr>
          <a:xfrm>
            <a:off x="1953800" y="3369025"/>
            <a:ext cx="962100" cy="48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500"/>
              <a:buFont typeface="Poppins Medium"/>
              <a:buNone/>
              <a:defRPr sz="2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301" name="Google Shape;301;p27"/>
          <p:cNvSpPr/>
          <p:nvPr/>
        </p:nvSpPr>
        <p:spPr>
          <a:xfrm flipH="1">
            <a:off x="5399591" y="3717571"/>
            <a:ext cx="4453909" cy="1522471"/>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flipH="1">
            <a:off x="7618789" y="3415351"/>
            <a:ext cx="2189061" cy="109385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flipH="1">
            <a:off x="194066" y="4126503"/>
            <a:ext cx="2410533" cy="861563"/>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7"/>
          <p:cNvGrpSpPr/>
          <p:nvPr/>
        </p:nvGrpSpPr>
        <p:grpSpPr>
          <a:xfrm>
            <a:off x="194077" y="1997543"/>
            <a:ext cx="1252660" cy="1204643"/>
            <a:chOff x="7384701" y="199425"/>
            <a:chExt cx="1572114" cy="1511851"/>
          </a:xfrm>
        </p:grpSpPr>
        <p:sp>
          <p:nvSpPr>
            <p:cNvPr id="305" name="Google Shape;305;p2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7"/>
          <p:cNvSpPr txBox="1"/>
          <p:nvPr>
            <p:ph idx="6" type="title"/>
          </p:nvPr>
        </p:nvSpPr>
        <p:spPr>
          <a:xfrm>
            <a:off x="582319" y="334320"/>
            <a:ext cx="77040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9" name="Google Shape;30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4">
    <p:bg>
      <p:bgPr>
        <a:solidFill>
          <a:schemeClr val="dk1"/>
        </a:solidFill>
      </p:bgPr>
    </p:bg>
    <p:spTree>
      <p:nvGrpSpPr>
        <p:cNvPr id="310" name="Shape 310"/>
        <p:cNvGrpSpPr/>
        <p:nvPr/>
      </p:nvGrpSpPr>
      <p:grpSpPr>
        <a:xfrm>
          <a:off x="0" y="0"/>
          <a:ext cx="0" cy="0"/>
          <a:chOff x="0" y="0"/>
          <a:chExt cx="0" cy="0"/>
        </a:xfrm>
      </p:grpSpPr>
      <p:sp>
        <p:nvSpPr>
          <p:cNvPr id="311" name="Google Shape;311;p28"/>
          <p:cNvSpPr/>
          <p:nvPr/>
        </p:nvSpPr>
        <p:spPr>
          <a:xfrm>
            <a:off x="6831670" y="550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1734750" y="4158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2940850" y="43233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ph idx="1" type="subTitle"/>
          </p:nvPr>
        </p:nvSpPr>
        <p:spPr>
          <a:xfrm>
            <a:off x="115672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15" name="Google Shape;315;p28"/>
          <p:cNvSpPr txBox="1"/>
          <p:nvPr>
            <p:ph idx="2" type="subTitle"/>
          </p:nvPr>
        </p:nvSpPr>
        <p:spPr>
          <a:xfrm>
            <a:off x="37928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16" name="Google Shape;316;p28"/>
          <p:cNvSpPr txBox="1"/>
          <p:nvPr>
            <p:ph idx="3" type="subTitle"/>
          </p:nvPr>
        </p:nvSpPr>
        <p:spPr>
          <a:xfrm>
            <a:off x="6429175" y="3566200"/>
            <a:ext cx="1558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17" name="Google Shape;317;p28"/>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8" name="Google Shape;318;p28"/>
          <p:cNvSpPr txBox="1"/>
          <p:nvPr>
            <p:ph hasCustomPrompt="1" idx="4" type="title"/>
          </p:nvPr>
        </p:nvSpPr>
        <p:spPr>
          <a:xfrm>
            <a:off x="11567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19" name="Google Shape;319;p28"/>
          <p:cNvSpPr txBox="1"/>
          <p:nvPr>
            <p:ph hasCustomPrompt="1" idx="5" type="title"/>
          </p:nvPr>
        </p:nvSpPr>
        <p:spPr>
          <a:xfrm>
            <a:off x="3792875"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0" name="Google Shape;320;p28"/>
          <p:cNvSpPr txBox="1"/>
          <p:nvPr>
            <p:ph hasCustomPrompt="1" idx="6" type="title"/>
          </p:nvPr>
        </p:nvSpPr>
        <p:spPr>
          <a:xfrm>
            <a:off x="6429250" y="3195725"/>
            <a:ext cx="155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Poppins Medium"/>
              <a:buNone/>
              <a:defRPr sz="2500"/>
            </a:lvl1pPr>
            <a:lvl2pPr lvl="1" rtl="0" algn="ctr">
              <a:spcBef>
                <a:spcPts val="0"/>
              </a:spcBef>
              <a:spcAft>
                <a:spcPts val="0"/>
              </a:spcAft>
              <a:buClr>
                <a:schemeClr val="dk2"/>
              </a:buClr>
              <a:buSzPts val="6200"/>
              <a:buNone/>
              <a:defRPr sz="6200">
                <a:solidFill>
                  <a:schemeClr val="dk2"/>
                </a:solidFill>
              </a:defRPr>
            </a:lvl2pPr>
            <a:lvl3pPr lvl="2" rtl="0" algn="ctr">
              <a:spcBef>
                <a:spcPts val="0"/>
              </a:spcBef>
              <a:spcAft>
                <a:spcPts val="0"/>
              </a:spcAft>
              <a:buClr>
                <a:schemeClr val="dk2"/>
              </a:buClr>
              <a:buSzPts val="6200"/>
              <a:buNone/>
              <a:defRPr sz="6200">
                <a:solidFill>
                  <a:schemeClr val="dk2"/>
                </a:solidFill>
              </a:defRPr>
            </a:lvl3pPr>
            <a:lvl4pPr lvl="3" rtl="0" algn="ctr">
              <a:spcBef>
                <a:spcPts val="0"/>
              </a:spcBef>
              <a:spcAft>
                <a:spcPts val="0"/>
              </a:spcAft>
              <a:buClr>
                <a:schemeClr val="dk2"/>
              </a:buClr>
              <a:buSzPts val="6200"/>
              <a:buNone/>
              <a:defRPr sz="6200">
                <a:solidFill>
                  <a:schemeClr val="dk2"/>
                </a:solidFill>
              </a:defRPr>
            </a:lvl4pPr>
            <a:lvl5pPr lvl="4" rtl="0" algn="ctr">
              <a:spcBef>
                <a:spcPts val="0"/>
              </a:spcBef>
              <a:spcAft>
                <a:spcPts val="0"/>
              </a:spcAft>
              <a:buClr>
                <a:schemeClr val="dk2"/>
              </a:buClr>
              <a:buSzPts val="6200"/>
              <a:buNone/>
              <a:defRPr sz="6200">
                <a:solidFill>
                  <a:schemeClr val="dk2"/>
                </a:solidFill>
              </a:defRPr>
            </a:lvl5pPr>
            <a:lvl6pPr lvl="5" rtl="0" algn="ctr">
              <a:spcBef>
                <a:spcPts val="0"/>
              </a:spcBef>
              <a:spcAft>
                <a:spcPts val="0"/>
              </a:spcAft>
              <a:buClr>
                <a:schemeClr val="dk2"/>
              </a:buClr>
              <a:buSzPts val="6200"/>
              <a:buNone/>
              <a:defRPr sz="6200">
                <a:solidFill>
                  <a:schemeClr val="dk2"/>
                </a:solidFill>
              </a:defRPr>
            </a:lvl6pPr>
            <a:lvl7pPr lvl="6" rtl="0" algn="ctr">
              <a:spcBef>
                <a:spcPts val="0"/>
              </a:spcBef>
              <a:spcAft>
                <a:spcPts val="0"/>
              </a:spcAft>
              <a:buClr>
                <a:schemeClr val="dk2"/>
              </a:buClr>
              <a:buSzPts val="6200"/>
              <a:buNone/>
              <a:defRPr sz="6200">
                <a:solidFill>
                  <a:schemeClr val="dk2"/>
                </a:solidFill>
              </a:defRPr>
            </a:lvl7pPr>
            <a:lvl8pPr lvl="7" rtl="0" algn="ctr">
              <a:spcBef>
                <a:spcPts val="0"/>
              </a:spcBef>
              <a:spcAft>
                <a:spcPts val="0"/>
              </a:spcAft>
              <a:buClr>
                <a:schemeClr val="dk2"/>
              </a:buClr>
              <a:buSzPts val="6200"/>
              <a:buNone/>
              <a:defRPr sz="6200">
                <a:solidFill>
                  <a:schemeClr val="dk2"/>
                </a:solidFill>
              </a:defRPr>
            </a:lvl8pPr>
            <a:lvl9pPr lvl="8" rtl="0" algn="ctr">
              <a:spcBef>
                <a:spcPts val="0"/>
              </a:spcBef>
              <a:spcAft>
                <a:spcPts val="0"/>
              </a:spcAft>
              <a:buClr>
                <a:schemeClr val="dk2"/>
              </a:buClr>
              <a:buSzPts val="6200"/>
              <a:buNone/>
              <a:defRPr sz="6200">
                <a:solidFill>
                  <a:schemeClr val="dk2"/>
                </a:solidFill>
              </a:defRPr>
            </a:lvl9pPr>
          </a:lstStyle>
          <a:p>
            <a:r>
              <a:t>xx%</a:t>
            </a:r>
          </a:p>
        </p:txBody>
      </p:sp>
      <p:sp>
        <p:nvSpPr>
          <p:cNvPr id="321" name="Google Shape;32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bg>
      <p:bgPr>
        <a:solidFill>
          <a:schemeClr val="dk1"/>
        </a:solidFill>
      </p:bgPr>
    </p:bg>
    <p:spTree>
      <p:nvGrpSpPr>
        <p:cNvPr id="322" name="Shape 322"/>
        <p:cNvGrpSpPr/>
        <p:nvPr/>
      </p:nvGrpSpPr>
      <p:grpSpPr>
        <a:xfrm>
          <a:off x="0" y="0"/>
          <a:ext cx="0" cy="0"/>
          <a:chOff x="0" y="0"/>
          <a:chExt cx="0" cy="0"/>
        </a:xfrm>
      </p:grpSpPr>
      <p:sp>
        <p:nvSpPr>
          <p:cNvPr id="323" name="Google Shape;323;p29"/>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5">
    <p:bg>
      <p:bgPr>
        <a:solidFill>
          <a:schemeClr val="dk1"/>
        </a:solidFill>
      </p:bgPr>
    </p:bg>
    <p:spTree>
      <p:nvGrpSpPr>
        <p:cNvPr id="325" name="Shape 325"/>
        <p:cNvGrpSpPr/>
        <p:nvPr/>
      </p:nvGrpSpPr>
      <p:grpSpPr>
        <a:xfrm>
          <a:off x="0" y="0"/>
          <a:ext cx="0" cy="0"/>
          <a:chOff x="0" y="0"/>
          <a:chExt cx="0" cy="0"/>
        </a:xfrm>
      </p:grpSpPr>
      <p:sp>
        <p:nvSpPr>
          <p:cNvPr id="326" name="Google Shape;326;p30"/>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27" name="Google Shape;327;p30"/>
          <p:cNvGrpSpPr/>
          <p:nvPr/>
        </p:nvGrpSpPr>
        <p:grpSpPr>
          <a:xfrm>
            <a:off x="7647365" y="107831"/>
            <a:ext cx="1252660" cy="1204643"/>
            <a:chOff x="7384701" y="199425"/>
            <a:chExt cx="1572114" cy="1511851"/>
          </a:xfrm>
        </p:grpSpPr>
        <p:sp>
          <p:nvSpPr>
            <p:cNvPr id="328" name="Google Shape;328;p30"/>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0"/>
          <p:cNvSpPr/>
          <p:nvPr/>
        </p:nvSpPr>
        <p:spPr>
          <a:xfrm>
            <a:off x="-152425" y="40644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0" name="Shape 50"/>
        <p:cNvGrpSpPr/>
        <p:nvPr/>
      </p:nvGrpSpPr>
      <p:grpSpPr>
        <a:xfrm>
          <a:off x="0" y="0"/>
          <a:ext cx="0" cy="0"/>
          <a:chOff x="0" y="0"/>
          <a:chExt cx="0" cy="0"/>
        </a:xfrm>
      </p:grpSpPr>
      <p:sp>
        <p:nvSpPr>
          <p:cNvPr id="51" name="Google Shape;51;p4"/>
          <p:cNvSpPr txBox="1"/>
          <p:nvPr>
            <p:ph idx="1" type="body"/>
          </p:nvPr>
        </p:nvSpPr>
        <p:spPr>
          <a:xfrm>
            <a:off x="665400" y="1116088"/>
            <a:ext cx="7852800" cy="34482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AutoNum type="arabicPeriod"/>
              <a:defRPr sz="1300"/>
            </a:lvl1pPr>
            <a:lvl2pPr indent="-304800" lvl="1" marL="914400" rtl="0">
              <a:lnSpc>
                <a:spcPct val="115000"/>
              </a:lnSpc>
              <a:spcBef>
                <a:spcPts val="0"/>
              </a:spcBef>
              <a:spcAft>
                <a:spcPts val="0"/>
              </a:spcAft>
              <a:buClr>
                <a:schemeClr val="accent1"/>
              </a:buClr>
              <a:buSzPts val="1200"/>
              <a:buAutoNum type="alphaLcPeriod"/>
              <a:defRPr sz="1200"/>
            </a:lvl2pPr>
            <a:lvl3pPr indent="-304800" lvl="2" marL="1371600" rtl="0">
              <a:lnSpc>
                <a:spcPct val="115000"/>
              </a:lnSpc>
              <a:spcBef>
                <a:spcPts val="0"/>
              </a:spcBef>
              <a:spcAft>
                <a:spcPts val="0"/>
              </a:spcAft>
              <a:buSzPts val="1200"/>
              <a:buAutoNum type="romanLcPeriod"/>
              <a:defRPr sz="1200"/>
            </a:lvl3pPr>
            <a:lvl4pPr indent="-304800" lvl="3" marL="1828800" rtl="0">
              <a:lnSpc>
                <a:spcPct val="115000"/>
              </a:lnSpc>
              <a:spcBef>
                <a:spcPts val="0"/>
              </a:spcBef>
              <a:spcAft>
                <a:spcPts val="0"/>
              </a:spcAft>
              <a:buSzPts val="1200"/>
              <a:buAutoNum type="arabicPeriod"/>
              <a:defRPr sz="1200"/>
            </a:lvl4pPr>
            <a:lvl5pPr indent="-304800" lvl="4" marL="2286000" rtl="0">
              <a:lnSpc>
                <a:spcPct val="115000"/>
              </a:lnSpc>
              <a:spcBef>
                <a:spcPts val="0"/>
              </a:spcBef>
              <a:spcAft>
                <a:spcPts val="0"/>
              </a:spcAft>
              <a:buSzPts val="1200"/>
              <a:buAutoNum type="alphaLcPeriod"/>
              <a:defRPr sz="1200"/>
            </a:lvl5pPr>
            <a:lvl6pPr indent="-304800" lvl="5" marL="2743200" rtl="0">
              <a:lnSpc>
                <a:spcPct val="115000"/>
              </a:lnSpc>
              <a:spcBef>
                <a:spcPts val="0"/>
              </a:spcBef>
              <a:spcAft>
                <a:spcPts val="0"/>
              </a:spcAft>
              <a:buSzPts val="1200"/>
              <a:buAutoNum type="romanLcPeriod"/>
              <a:defRPr sz="1200"/>
            </a:lvl6pPr>
            <a:lvl7pPr indent="-304800" lvl="6" marL="3200400" rtl="0">
              <a:lnSpc>
                <a:spcPct val="115000"/>
              </a:lnSpc>
              <a:spcBef>
                <a:spcPts val="0"/>
              </a:spcBef>
              <a:spcAft>
                <a:spcPts val="0"/>
              </a:spcAft>
              <a:buSzPts val="1200"/>
              <a:buAutoNum type="arabicPeriod"/>
              <a:defRPr sz="1200"/>
            </a:lvl7pPr>
            <a:lvl8pPr indent="-304800" lvl="7" marL="3657600" rtl="0">
              <a:lnSpc>
                <a:spcPct val="115000"/>
              </a:lnSpc>
              <a:spcBef>
                <a:spcPts val="0"/>
              </a:spcBef>
              <a:spcAft>
                <a:spcPts val="0"/>
              </a:spcAft>
              <a:buSzPts val="1200"/>
              <a:buAutoNum type="alphaLcPeriod"/>
              <a:defRPr sz="1200"/>
            </a:lvl8pPr>
            <a:lvl9pPr indent="-304800" lvl="8" marL="4114800" rtl="0">
              <a:lnSpc>
                <a:spcPct val="115000"/>
              </a:lnSpc>
              <a:spcBef>
                <a:spcPts val="0"/>
              </a:spcBef>
              <a:spcAft>
                <a:spcPts val="0"/>
              </a:spcAft>
              <a:buSzPts val="1200"/>
              <a:buAutoNum type="romanLcPeriod"/>
              <a:defRPr sz="1200"/>
            </a:lvl9pPr>
          </a:lstStyle>
          <a:p/>
        </p:txBody>
      </p:sp>
      <p:sp>
        <p:nvSpPr>
          <p:cNvPr id="52" name="Google Shape;52;p4"/>
          <p:cNvSpPr txBox="1"/>
          <p:nvPr>
            <p:ph type="title"/>
          </p:nvPr>
        </p:nvSpPr>
        <p:spPr>
          <a:xfrm>
            <a:off x="555050" y="331800"/>
            <a:ext cx="7704000" cy="745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53" name="Google Shape;5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3">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solidFill>
          <a:schemeClr val="dk1"/>
        </a:solidFill>
      </p:bgPr>
    </p:bg>
    <p:spTree>
      <p:nvGrpSpPr>
        <p:cNvPr id="333" name="Shape 333"/>
        <p:cNvGrpSpPr/>
        <p:nvPr/>
      </p:nvGrpSpPr>
      <p:grpSpPr>
        <a:xfrm>
          <a:off x="0" y="0"/>
          <a:ext cx="0" cy="0"/>
          <a:chOff x="0" y="0"/>
          <a:chExt cx="0" cy="0"/>
        </a:xfrm>
      </p:grpSpPr>
      <p:sp>
        <p:nvSpPr>
          <p:cNvPr id="334" name="Google Shape;334;p31"/>
          <p:cNvSpPr txBox="1"/>
          <p:nvPr>
            <p:ph idx="1" type="subTitle"/>
          </p:nvPr>
        </p:nvSpPr>
        <p:spPr>
          <a:xfrm>
            <a:off x="614730" y="24103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31"/>
          <p:cNvSpPr txBox="1"/>
          <p:nvPr>
            <p:ph type="title"/>
          </p:nvPr>
        </p:nvSpPr>
        <p:spPr>
          <a:xfrm>
            <a:off x="595072" y="1816975"/>
            <a:ext cx="38793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6" name="Google Shape;33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bg>
      <p:bgPr>
        <a:solidFill>
          <a:schemeClr val="dk1"/>
        </a:solidFill>
      </p:bgPr>
    </p:bg>
    <p:spTree>
      <p:nvGrpSpPr>
        <p:cNvPr id="337" name="Shape 337"/>
        <p:cNvGrpSpPr/>
        <p:nvPr/>
      </p:nvGrpSpPr>
      <p:grpSpPr>
        <a:xfrm>
          <a:off x="0" y="0"/>
          <a:ext cx="0" cy="0"/>
          <a:chOff x="0" y="0"/>
          <a:chExt cx="0" cy="0"/>
        </a:xfrm>
      </p:grpSpPr>
      <p:sp>
        <p:nvSpPr>
          <p:cNvPr id="338" name="Google Shape;338;p32"/>
          <p:cNvSpPr txBox="1"/>
          <p:nvPr>
            <p:ph idx="1" type="subTitle"/>
          </p:nvPr>
        </p:nvSpPr>
        <p:spPr>
          <a:xfrm>
            <a:off x="4581970" y="31622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solidFill>
                  <a:schemeClr val="accent1"/>
                </a:solidFill>
              </a:defRPr>
            </a:lvl2pPr>
            <a:lvl3pPr lvl="2" rtl="0" algn="ctr">
              <a:lnSpc>
                <a:spcPct val="100000"/>
              </a:lnSpc>
              <a:spcBef>
                <a:spcPts val="0"/>
              </a:spcBef>
              <a:spcAft>
                <a:spcPts val="0"/>
              </a:spcAft>
              <a:buSzPts val="1400"/>
              <a:buNone/>
              <a:defRPr>
                <a:solidFill>
                  <a:schemeClr val="accent1"/>
                </a:solidFill>
              </a:defRPr>
            </a:lvl3pPr>
            <a:lvl4pPr lvl="3" rtl="0" algn="ctr">
              <a:lnSpc>
                <a:spcPct val="100000"/>
              </a:lnSpc>
              <a:spcBef>
                <a:spcPts val="0"/>
              </a:spcBef>
              <a:spcAft>
                <a:spcPts val="0"/>
              </a:spcAft>
              <a:buSzPts val="1400"/>
              <a:buNone/>
              <a:defRPr>
                <a:solidFill>
                  <a:schemeClr val="accent1"/>
                </a:solidFill>
              </a:defRPr>
            </a:lvl4pPr>
            <a:lvl5pPr lvl="4" rtl="0" algn="ctr">
              <a:lnSpc>
                <a:spcPct val="100000"/>
              </a:lnSpc>
              <a:spcBef>
                <a:spcPts val="0"/>
              </a:spcBef>
              <a:spcAft>
                <a:spcPts val="0"/>
              </a:spcAft>
              <a:buSzPts val="1400"/>
              <a:buNone/>
              <a:defRPr>
                <a:solidFill>
                  <a:schemeClr val="accent1"/>
                </a:solidFill>
              </a:defRPr>
            </a:lvl5pPr>
            <a:lvl6pPr lvl="5" rtl="0" algn="ctr">
              <a:lnSpc>
                <a:spcPct val="100000"/>
              </a:lnSpc>
              <a:spcBef>
                <a:spcPts val="0"/>
              </a:spcBef>
              <a:spcAft>
                <a:spcPts val="0"/>
              </a:spcAft>
              <a:buSzPts val="1400"/>
              <a:buNone/>
              <a:defRPr>
                <a:solidFill>
                  <a:schemeClr val="accent1"/>
                </a:solidFill>
              </a:defRPr>
            </a:lvl6pPr>
            <a:lvl7pPr lvl="6" rtl="0" algn="ctr">
              <a:lnSpc>
                <a:spcPct val="100000"/>
              </a:lnSpc>
              <a:spcBef>
                <a:spcPts val="0"/>
              </a:spcBef>
              <a:spcAft>
                <a:spcPts val="0"/>
              </a:spcAft>
              <a:buSzPts val="1400"/>
              <a:buNone/>
              <a:defRPr>
                <a:solidFill>
                  <a:schemeClr val="accent1"/>
                </a:solidFill>
              </a:defRPr>
            </a:lvl7pPr>
            <a:lvl8pPr lvl="7" rtl="0" algn="ctr">
              <a:lnSpc>
                <a:spcPct val="100000"/>
              </a:lnSpc>
              <a:spcBef>
                <a:spcPts val="0"/>
              </a:spcBef>
              <a:spcAft>
                <a:spcPts val="0"/>
              </a:spcAft>
              <a:buSzPts val="1400"/>
              <a:buNone/>
              <a:defRPr>
                <a:solidFill>
                  <a:schemeClr val="accent1"/>
                </a:solidFill>
              </a:defRPr>
            </a:lvl8pPr>
            <a:lvl9pPr lvl="8" rtl="0" algn="ctr">
              <a:lnSpc>
                <a:spcPct val="100000"/>
              </a:lnSpc>
              <a:spcBef>
                <a:spcPts val="0"/>
              </a:spcBef>
              <a:spcAft>
                <a:spcPts val="0"/>
              </a:spcAft>
              <a:buSzPts val="1400"/>
              <a:buNone/>
              <a:defRPr>
                <a:solidFill>
                  <a:schemeClr val="accent1"/>
                </a:solidFill>
              </a:defRPr>
            </a:lvl9pPr>
          </a:lstStyle>
          <a:p/>
        </p:txBody>
      </p:sp>
      <p:sp>
        <p:nvSpPr>
          <p:cNvPr id="339" name="Google Shape;339;p32"/>
          <p:cNvSpPr txBox="1"/>
          <p:nvPr>
            <p:ph type="title"/>
          </p:nvPr>
        </p:nvSpPr>
        <p:spPr>
          <a:xfrm>
            <a:off x="4581975" y="761024"/>
            <a:ext cx="3717300" cy="24012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341" name="Shape 341"/>
        <p:cNvGrpSpPr/>
        <p:nvPr/>
      </p:nvGrpSpPr>
      <p:grpSpPr>
        <a:xfrm>
          <a:off x="0" y="0"/>
          <a:ext cx="0" cy="0"/>
          <a:chOff x="0" y="0"/>
          <a:chExt cx="0" cy="0"/>
        </a:xfrm>
      </p:grpSpPr>
      <p:sp>
        <p:nvSpPr>
          <p:cNvPr id="342" name="Google Shape;342;p33"/>
          <p:cNvSpPr/>
          <p:nvPr/>
        </p:nvSpPr>
        <p:spPr>
          <a:xfrm>
            <a:off x="2301875" y="4042526"/>
            <a:ext cx="2749424" cy="137388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733475" y="3010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txBox="1"/>
          <p:nvPr>
            <p:ph idx="1" type="subTitle"/>
          </p:nvPr>
        </p:nvSpPr>
        <p:spPr>
          <a:xfrm>
            <a:off x="1011450" y="138640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45" name="Google Shape;345;p33"/>
          <p:cNvSpPr txBox="1"/>
          <p:nvPr>
            <p:ph idx="2" type="subTitle"/>
          </p:nvPr>
        </p:nvSpPr>
        <p:spPr>
          <a:xfrm>
            <a:off x="1011575" y="180670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46" name="Google Shape;346;p33"/>
          <p:cNvSpPr txBox="1"/>
          <p:nvPr>
            <p:ph idx="3" type="subTitle"/>
          </p:nvPr>
        </p:nvSpPr>
        <p:spPr>
          <a:xfrm>
            <a:off x="1011575" y="3304850"/>
            <a:ext cx="2169300" cy="4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347" name="Google Shape;347;p33"/>
          <p:cNvSpPr txBox="1"/>
          <p:nvPr>
            <p:ph idx="4" type="subTitle"/>
          </p:nvPr>
        </p:nvSpPr>
        <p:spPr>
          <a:xfrm>
            <a:off x="1011700" y="3725150"/>
            <a:ext cx="2169300" cy="5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solidFill>
                  <a:schemeClr val="accent1"/>
                </a:solidFill>
              </a:defRPr>
            </a:lvl2pPr>
            <a:lvl3pPr lvl="2" rtl="0">
              <a:lnSpc>
                <a:spcPct val="100000"/>
              </a:lnSpc>
              <a:spcBef>
                <a:spcPts val="0"/>
              </a:spcBef>
              <a:spcAft>
                <a:spcPts val="0"/>
              </a:spcAft>
              <a:buSzPts val="1400"/>
              <a:buNone/>
              <a:defRPr>
                <a:solidFill>
                  <a:schemeClr val="accent1"/>
                </a:solidFill>
              </a:defRPr>
            </a:lvl3pPr>
            <a:lvl4pPr lvl="3" rtl="0">
              <a:lnSpc>
                <a:spcPct val="100000"/>
              </a:lnSpc>
              <a:spcBef>
                <a:spcPts val="0"/>
              </a:spcBef>
              <a:spcAft>
                <a:spcPts val="0"/>
              </a:spcAft>
              <a:buSzPts val="1400"/>
              <a:buNone/>
              <a:defRPr>
                <a:solidFill>
                  <a:schemeClr val="accent1"/>
                </a:solidFill>
              </a:defRPr>
            </a:lvl4pPr>
            <a:lvl5pPr lvl="4" rtl="0">
              <a:lnSpc>
                <a:spcPct val="100000"/>
              </a:lnSpc>
              <a:spcBef>
                <a:spcPts val="0"/>
              </a:spcBef>
              <a:spcAft>
                <a:spcPts val="0"/>
              </a:spcAft>
              <a:buSzPts val="1400"/>
              <a:buNone/>
              <a:defRPr>
                <a:solidFill>
                  <a:schemeClr val="accent1"/>
                </a:solidFill>
              </a:defRPr>
            </a:lvl5pPr>
            <a:lvl6pPr lvl="5" rtl="0">
              <a:lnSpc>
                <a:spcPct val="100000"/>
              </a:lnSpc>
              <a:spcBef>
                <a:spcPts val="0"/>
              </a:spcBef>
              <a:spcAft>
                <a:spcPts val="0"/>
              </a:spcAft>
              <a:buSzPts val="1400"/>
              <a:buNone/>
              <a:defRPr>
                <a:solidFill>
                  <a:schemeClr val="accent1"/>
                </a:solidFill>
              </a:defRPr>
            </a:lvl6pPr>
            <a:lvl7pPr lvl="6" rtl="0">
              <a:lnSpc>
                <a:spcPct val="100000"/>
              </a:lnSpc>
              <a:spcBef>
                <a:spcPts val="0"/>
              </a:spcBef>
              <a:spcAft>
                <a:spcPts val="0"/>
              </a:spcAft>
              <a:buSzPts val="1400"/>
              <a:buNone/>
              <a:defRPr>
                <a:solidFill>
                  <a:schemeClr val="accent1"/>
                </a:solidFill>
              </a:defRPr>
            </a:lvl7pPr>
            <a:lvl8pPr lvl="7" rtl="0">
              <a:lnSpc>
                <a:spcPct val="100000"/>
              </a:lnSpc>
              <a:spcBef>
                <a:spcPts val="0"/>
              </a:spcBef>
              <a:spcAft>
                <a:spcPts val="0"/>
              </a:spcAft>
              <a:buSzPts val="1400"/>
              <a:buNone/>
              <a:defRPr>
                <a:solidFill>
                  <a:schemeClr val="accent1"/>
                </a:solidFill>
              </a:defRPr>
            </a:lvl8pPr>
            <a:lvl9pPr lvl="8" rtl="0">
              <a:lnSpc>
                <a:spcPct val="100000"/>
              </a:lnSpc>
              <a:spcBef>
                <a:spcPts val="0"/>
              </a:spcBef>
              <a:spcAft>
                <a:spcPts val="0"/>
              </a:spcAft>
              <a:buSzPts val="1400"/>
              <a:buNone/>
              <a:defRPr>
                <a:solidFill>
                  <a:schemeClr val="accent1"/>
                </a:solidFill>
              </a:defRPr>
            </a:lvl9pPr>
          </a:lstStyle>
          <a:p/>
        </p:txBody>
      </p:sp>
      <p:sp>
        <p:nvSpPr>
          <p:cNvPr id="348" name="Google Shape;348;p33"/>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bg>
      <p:bgPr>
        <a:solidFill>
          <a:schemeClr val="dk1"/>
        </a:solidFill>
      </p:bgPr>
    </p:bg>
    <p:spTree>
      <p:nvGrpSpPr>
        <p:cNvPr id="350" name="Shape 350"/>
        <p:cNvGrpSpPr/>
        <p:nvPr/>
      </p:nvGrpSpPr>
      <p:grpSpPr>
        <a:xfrm>
          <a:off x="0" y="0"/>
          <a:ext cx="0" cy="0"/>
          <a:chOff x="0" y="0"/>
          <a:chExt cx="0" cy="0"/>
        </a:xfrm>
      </p:grpSpPr>
      <p:sp>
        <p:nvSpPr>
          <p:cNvPr id="351" name="Google Shape;351;p34"/>
          <p:cNvSpPr txBox="1"/>
          <p:nvPr>
            <p:ph idx="1" type="subTitle"/>
          </p:nvPr>
        </p:nvSpPr>
        <p:spPr>
          <a:xfrm>
            <a:off x="5993675" y="18028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52" name="Google Shape;352;p34"/>
          <p:cNvSpPr txBox="1"/>
          <p:nvPr>
            <p:ph idx="2" type="subTitle"/>
          </p:nvPr>
        </p:nvSpPr>
        <p:spPr>
          <a:xfrm>
            <a:off x="4579225" y="24086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53" name="Google Shape;353;p34"/>
          <p:cNvSpPr txBox="1"/>
          <p:nvPr>
            <p:ph idx="3" type="subTitle"/>
          </p:nvPr>
        </p:nvSpPr>
        <p:spPr>
          <a:xfrm>
            <a:off x="5993725" y="3403050"/>
            <a:ext cx="25401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Poppins Medium"/>
              <a:buNone/>
              <a:defRPr>
                <a:solidFill>
                  <a:schemeClr val="accent1"/>
                </a:solidFill>
              </a:defRPr>
            </a:lvl1pPr>
            <a:lvl2pPr lvl="1"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2pPr>
            <a:lvl3pPr lvl="2"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3pPr>
            <a:lvl4pPr lvl="3"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4pPr>
            <a:lvl5pPr lvl="4"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5pPr>
            <a:lvl6pPr lvl="5"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6pPr>
            <a:lvl7pPr lvl="6"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7pPr>
            <a:lvl8pPr lvl="7"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8pPr>
            <a:lvl9pPr lvl="8" rtl="0" algn="r">
              <a:lnSpc>
                <a:spcPct val="100000"/>
              </a:lnSpc>
              <a:spcBef>
                <a:spcPts val="0"/>
              </a:spcBef>
              <a:spcAft>
                <a:spcPts val="0"/>
              </a:spcAft>
              <a:buSzPts val="2500"/>
              <a:buFont typeface="Poppins Medium"/>
              <a:buNone/>
              <a:defRPr sz="2500">
                <a:solidFill>
                  <a:schemeClr val="accent1"/>
                </a:solidFill>
                <a:latin typeface="Poppins Medium"/>
                <a:ea typeface="Poppins Medium"/>
                <a:cs typeface="Poppins Medium"/>
                <a:sym typeface="Poppins Medium"/>
              </a:defRPr>
            </a:lvl9pPr>
          </a:lstStyle>
          <a:p/>
        </p:txBody>
      </p:sp>
      <p:sp>
        <p:nvSpPr>
          <p:cNvPr id="354" name="Google Shape;354;p34"/>
          <p:cNvSpPr txBox="1"/>
          <p:nvPr>
            <p:ph idx="4" type="subTitle"/>
          </p:nvPr>
        </p:nvSpPr>
        <p:spPr>
          <a:xfrm>
            <a:off x="4579225" y="4008875"/>
            <a:ext cx="3954600" cy="50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2500">
                <a:latin typeface="Poppins Medium"/>
                <a:ea typeface="Poppins Medium"/>
                <a:cs typeface="Poppins Medium"/>
                <a:sym typeface="Poppins Medium"/>
              </a:defRPr>
            </a:lvl1pPr>
            <a:lvl2pPr lvl="1" rtl="0" algn="r">
              <a:lnSpc>
                <a:spcPct val="100000"/>
              </a:lnSpc>
              <a:spcBef>
                <a:spcPts val="0"/>
              </a:spcBef>
              <a:spcAft>
                <a:spcPts val="0"/>
              </a:spcAft>
              <a:buClr>
                <a:schemeClr val="dk2"/>
              </a:buClr>
              <a:buSzPts val="1400"/>
              <a:buNone/>
              <a:defRPr/>
            </a:lvl2pPr>
            <a:lvl3pPr lvl="2" rtl="0" algn="r">
              <a:lnSpc>
                <a:spcPct val="100000"/>
              </a:lnSpc>
              <a:spcBef>
                <a:spcPts val="0"/>
              </a:spcBef>
              <a:spcAft>
                <a:spcPts val="0"/>
              </a:spcAft>
              <a:buClr>
                <a:schemeClr val="dk2"/>
              </a:buClr>
              <a:buSzPts val="1400"/>
              <a:buNone/>
              <a:defRPr/>
            </a:lvl3pPr>
            <a:lvl4pPr lvl="3" rtl="0" algn="r">
              <a:lnSpc>
                <a:spcPct val="100000"/>
              </a:lnSpc>
              <a:spcBef>
                <a:spcPts val="0"/>
              </a:spcBef>
              <a:spcAft>
                <a:spcPts val="0"/>
              </a:spcAft>
              <a:buClr>
                <a:schemeClr val="dk2"/>
              </a:buClr>
              <a:buSzPts val="1400"/>
              <a:buNone/>
              <a:defRPr/>
            </a:lvl4pPr>
            <a:lvl5pPr lvl="4" rtl="0" algn="r">
              <a:lnSpc>
                <a:spcPct val="100000"/>
              </a:lnSpc>
              <a:spcBef>
                <a:spcPts val="0"/>
              </a:spcBef>
              <a:spcAft>
                <a:spcPts val="0"/>
              </a:spcAft>
              <a:buClr>
                <a:schemeClr val="dk2"/>
              </a:buClr>
              <a:buSzPts val="1400"/>
              <a:buNone/>
              <a:defRPr/>
            </a:lvl5pPr>
            <a:lvl6pPr lvl="5" rtl="0" algn="r">
              <a:lnSpc>
                <a:spcPct val="100000"/>
              </a:lnSpc>
              <a:spcBef>
                <a:spcPts val="0"/>
              </a:spcBef>
              <a:spcAft>
                <a:spcPts val="0"/>
              </a:spcAft>
              <a:buClr>
                <a:schemeClr val="dk2"/>
              </a:buClr>
              <a:buSzPts val="1400"/>
              <a:buNone/>
              <a:defRPr/>
            </a:lvl6pPr>
            <a:lvl7pPr lvl="6" rtl="0" algn="r">
              <a:lnSpc>
                <a:spcPct val="100000"/>
              </a:lnSpc>
              <a:spcBef>
                <a:spcPts val="0"/>
              </a:spcBef>
              <a:spcAft>
                <a:spcPts val="0"/>
              </a:spcAft>
              <a:buClr>
                <a:schemeClr val="dk2"/>
              </a:buClr>
              <a:buSzPts val="1400"/>
              <a:buNone/>
              <a:defRPr/>
            </a:lvl7pPr>
            <a:lvl8pPr lvl="7" rtl="0" algn="r">
              <a:lnSpc>
                <a:spcPct val="100000"/>
              </a:lnSpc>
              <a:spcBef>
                <a:spcPts val="0"/>
              </a:spcBef>
              <a:spcAft>
                <a:spcPts val="0"/>
              </a:spcAft>
              <a:buClr>
                <a:schemeClr val="dk2"/>
              </a:buClr>
              <a:buSzPts val="1400"/>
              <a:buNone/>
              <a:defRPr/>
            </a:lvl8pPr>
            <a:lvl9pPr lvl="8" rtl="0" algn="r">
              <a:lnSpc>
                <a:spcPct val="100000"/>
              </a:lnSpc>
              <a:spcBef>
                <a:spcPts val="0"/>
              </a:spcBef>
              <a:spcAft>
                <a:spcPts val="0"/>
              </a:spcAft>
              <a:buClr>
                <a:schemeClr val="dk2"/>
              </a:buClr>
              <a:buSzPts val="1400"/>
              <a:buNone/>
              <a:defRPr/>
            </a:lvl9pPr>
          </a:lstStyle>
          <a:p/>
        </p:txBody>
      </p:sp>
      <p:sp>
        <p:nvSpPr>
          <p:cNvPr id="355" name="Google Shape;355;p3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bg>
      <p:bgPr>
        <a:solidFill>
          <a:schemeClr val="dk1"/>
        </a:solidFill>
      </p:bgPr>
    </p:bg>
    <p:spTree>
      <p:nvGrpSpPr>
        <p:cNvPr id="357" name="Shape 357"/>
        <p:cNvGrpSpPr/>
        <p:nvPr/>
      </p:nvGrpSpPr>
      <p:grpSpPr>
        <a:xfrm>
          <a:off x="0" y="0"/>
          <a:ext cx="0" cy="0"/>
          <a:chOff x="0" y="0"/>
          <a:chExt cx="0" cy="0"/>
        </a:xfrm>
      </p:grpSpPr>
      <p:sp>
        <p:nvSpPr>
          <p:cNvPr id="358" name="Google Shape;358;p35"/>
          <p:cNvSpPr txBox="1"/>
          <p:nvPr>
            <p:ph idx="1" type="subTitle"/>
          </p:nvPr>
        </p:nvSpPr>
        <p:spPr>
          <a:xfrm>
            <a:off x="4578650" y="3194625"/>
            <a:ext cx="34146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59" name="Google Shape;359;p35"/>
          <p:cNvSpPr txBox="1"/>
          <p:nvPr>
            <p:ph type="title"/>
          </p:nvPr>
        </p:nvSpPr>
        <p:spPr>
          <a:xfrm>
            <a:off x="4578649" y="445025"/>
            <a:ext cx="3748500" cy="123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360" name="Google Shape;3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
    <p:bg>
      <p:bgPr>
        <a:solidFill>
          <a:schemeClr val="dk1"/>
        </a:solidFill>
      </p:bgPr>
    </p:bg>
    <p:spTree>
      <p:nvGrpSpPr>
        <p:cNvPr id="361" name="Shape 361"/>
        <p:cNvGrpSpPr/>
        <p:nvPr/>
      </p:nvGrpSpPr>
      <p:grpSpPr>
        <a:xfrm>
          <a:off x="0" y="0"/>
          <a:ext cx="0" cy="0"/>
          <a:chOff x="0" y="0"/>
          <a:chExt cx="0" cy="0"/>
        </a:xfrm>
      </p:grpSpPr>
      <p:sp>
        <p:nvSpPr>
          <p:cNvPr id="362" name="Google Shape;362;p36"/>
          <p:cNvSpPr/>
          <p:nvPr/>
        </p:nvSpPr>
        <p:spPr>
          <a:xfrm>
            <a:off x="0" y="3971975"/>
            <a:ext cx="9143689" cy="1171602"/>
          </a:xfrm>
          <a:custGeom>
            <a:rect b="b" l="l" r="r" t="t"/>
            <a:pathLst>
              <a:path extrusionOk="0" h="68756" w="285250">
                <a:moveTo>
                  <a:pt x="1" y="0"/>
                </a:moveTo>
                <a:lnTo>
                  <a:pt x="1" y="68672"/>
                </a:lnTo>
                <a:lnTo>
                  <a:pt x="285216" y="68756"/>
                </a:lnTo>
                <a:lnTo>
                  <a:pt x="2852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1457494" y="3683251"/>
            <a:ext cx="2703102" cy="305525"/>
          </a:xfrm>
          <a:custGeom>
            <a:rect b="b" l="l" r="r" t="t"/>
            <a:pathLst>
              <a:path extrusionOk="0" h="12221" w="84327">
                <a:moveTo>
                  <a:pt x="48887" y="0"/>
                </a:moveTo>
                <a:cubicBezTo>
                  <a:pt x="43162" y="0"/>
                  <a:pt x="31120" y="3980"/>
                  <a:pt x="27918" y="4348"/>
                </a:cubicBezTo>
                <a:cubicBezTo>
                  <a:pt x="27652" y="4378"/>
                  <a:pt x="27370" y="4392"/>
                  <a:pt x="27075" y="4392"/>
                </a:cubicBezTo>
                <a:cubicBezTo>
                  <a:pt x="24207" y="4392"/>
                  <a:pt x="20103" y="3087"/>
                  <a:pt x="17166" y="3087"/>
                </a:cubicBezTo>
                <a:cubicBezTo>
                  <a:pt x="16424" y="3087"/>
                  <a:pt x="15757" y="3170"/>
                  <a:pt x="15203" y="3378"/>
                </a:cubicBezTo>
                <a:cubicBezTo>
                  <a:pt x="12279" y="4502"/>
                  <a:pt x="1" y="12220"/>
                  <a:pt x="74" y="12220"/>
                </a:cubicBezTo>
                <a:cubicBezTo>
                  <a:pt x="75" y="12220"/>
                  <a:pt x="77" y="12219"/>
                  <a:pt x="81" y="12217"/>
                </a:cubicBezTo>
                <a:cubicBezTo>
                  <a:pt x="198" y="12156"/>
                  <a:pt x="9598" y="12136"/>
                  <a:pt x="22079" y="12136"/>
                </a:cubicBezTo>
                <a:cubicBezTo>
                  <a:pt x="47040" y="12136"/>
                  <a:pt x="84326" y="12217"/>
                  <a:pt x="84326" y="12217"/>
                </a:cubicBezTo>
                <a:lnTo>
                  <a:pt x="80717" y="4348"/>
                </a:lnTo>
                <a:cubicBezTo>
                  <a:pt x="80717" y="4348"/>
                  <a:pt x="55136" y="972"/>
                  <a:pt x="50274" y="104"/>
                </a:cubicBezTo>
                <a:cubicBezTo>
                  <a:pt x="49871" y="33"/>
                  <a:pt x="49405" y="0"/>
                  <a:pt x="48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0" y="3785651"/>
            <a:ext cx="950719" cy="186325"/>
          </a:xfrm>
          <a:custGeom>
            <a:rect b="b" l="l" r="r" t="t"/>
            <a:pathLst>
              <a:path extrusionOk="0" h="7453" w="29659">
                <a:moveTo>
                  <a:pt x="1" y="1"/>
                </a:moveTo>
                <a:lnTo>
                  <a:pt x="1" y="7453"/>
                </a:lnTo>
                <a:lnTo>
                  <a:pt x="29659" y="7453"/>
                </a:lnTo>
                <a:cubicBezTo>
                  <a:pt x="28923" y="7453"/>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4065975" y="3677225"/>
            <a:ext cx="3452415" cy="311549"/>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700"/>
              <a:buNone/>
              <a:defRPr sz="100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367" name="Google Shape;367;p36"/>
          <p:cNvSpPr txBox="1"/>
          <p:nvPr>
            <p:ph idx="1" type="subTitle"/>
          </p:nvPr>
        </p:nvSpPr>
        <p:spPr>
          <a:xfrm>
            <a:off x="2002200" y="2049125"/>
            <a:ext cx="5139600" cy="46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Lato"/>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68" name="Google Shape;368;p36"/>
          <p:cNvGrpSpPr/>
          <p:nvPr/>
        </p:nvGrpSpPr>
        <p:grpSpPr>
          <a:xfrm>
            <a:off x="-150973" y="-114019"/>
            <a:ext cx="1252660" cy="1204643"/>
            <a:chOff x="7384701" y="199425"/>
            <a:chExt cx="1572114" cy="1511851"/>
          </a:xfrm>
        </p:grpSpPr>
        <p:sp>
          <p:nvSpPr>
            <p:cNvPr id="369" name="Google Shape;369;p3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6"/>
          <p:cNvSpPr/>
          <p:nvPr/>
        </p:nvSpPr>
        <p:spPr>
          <a:xfrm>
            <a:off x="7691175" y="117667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13">
    <p:bg>
      <p:bgPr>
        <a:solidFill>
          <a:schemeClr val="dk1"/>
        </a:solidFill>
      </p:bgPr>
    </p:bg>
    <p:spTree>
      <p:nvGrpSpPr>
        <p:cNvPr id="374" name="Shape 374"/>
        <p:cNvGrpSpPr/>
        <p:nvPr/>
      </p:nvGrpSpPr>
      <p:grpSpPr>
        <a:xfrm>
          <a:off x="0" y="0"/>
          <a:ext cx="0" cy="0"/>
          <a:chOff x="0" y="0"/>
          <a:chExt cx="0" cy="0"/>
        </a:xfrm>
      </p:grpSpPr>
      <p:grpSp>
        <p:nvGrpSpPr>
          <p:cNvPr id="375" name="Google Shape;375;p37"/>
          <p:cNvGrpSpPr/>
          <p:nvPr/>
        </p:nvGrpSpPr>
        <p:grpSpPr>
          <a:xfrm>
            <a:off x="194815" y="540131"/>
            <a:ext cx="1252660" cy="1204643"/>
            <a:chOff x="7384701" y="199425"/>
            <a:chExt cx="1572114" cy="1511851"/>
          </a:xfrm>
        </p:grpSpPr>
        <p:sp>
          <p:nvSpPr>
            <p:cNvPr id="376" name="Google Shape;376;p37"/>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7"/>
          <p:cNvSpPr/>
          <p:nvPr/>
        </p:nvSpPr>
        <p:spPr>
          <a:xfrm>
            <a:off x="7717725" y="947163"/>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152850" y="2874925"/>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991312" y="3931573"/>
            <a:ext cx="3062613" cy="369312"/>
          </a:xfrm>
          <a:custGeom>
            <a:rect b="b" l="l" r="r" t="t"/>
            <a:pathLst>
              <a:path extrusionOk="0" h="12238" w="107829">
                <a:moveTo>
                  <a:pt x="50077" y="1"/>
                </a:moveTo>
                <a:cubicBezTo>
                  <a:pt x="44205" y="1"/>
                  <a:pt x="31903" y="3984"/>
                  <a:pt x="28613" y="4351"/>
                </a:cubicBezTo>
                <a:cubicBezTo>
                  <a:pt x="28349" y="4380"/>
                  <a:pt x="28071" y="4392"/>
                  <a:pt x="27780" y="4392"/>
                </a:cubicBezTo>
                <a:cubicBezTo>
                  <a:pt x="24846" y="4392"/>
                  <a:pt x="20631" y="3089"/>
                  <a:pt x="17608" y="3089"/>
                </a:cubicBezTo>
                <a:cubicBezTo>
                  <a:pt x="16842" y="3089"/>
                  <a:pt x="16153" y="3173"/>
                  <a:pt x="15580" y="3382"/>
                </a:cubicBezTo>
                <a:cubicBezTo>
                  <a:pt x="12591" y="4489"/>
                  <a:pt x="1" y="12224"/>
                  <a:pt x="83" y="12224"/>
                </a:cubicBezTo>
                <a:cubicBezTo>
                  <a:pt x="84" y="12224"/>
                  <a:pt x="87" y="12223"/>
                  <a:pt x="91" y="12221"/>
                </a:cubicBezTo>
                <a:cubicBezTo>
                  <a:pt x="207" y="12157"/>
                  <a:pt x="10106" y="12134"/>
                  <a:pt x="23163" y="12134"/>
                </a:cubicBezTo>
                <a:cubicBezTo>
                  <a:pt x="43907" y="12134"/>
                  <a:pt x="72621" y="12190"/>
                  <a:pt x="82732" y="12221"/>
                </a:cubicBezTo>
                <a:lnTo>
                  <a:pt x="82732" y="12238"/>
                </a:lnTo>
                <a:lnTo>
                  <a:pt x="107828" y="12238"/>
                </a:lnTo>
                <a:cubicBezTo>
                  <a:pt x="107227" y="12204"/>
                  <a:pt x="82732" y="4351"/>
                  <a:pt x="82732" y="4351"/>
                </a:cubicBezTo>
                <a:cubicBezTo>
                  <a:pt x="82732" y="4351"/>
                  <a:pt x="56516" y="960"/>
                  <a:pt x="51520" y="107"/>
                </a:cubicBezTo>
                <a:cubicBezTo>
                  <a:pt x="51101" y="34"/>
                  <a:pt x="50616" y="1"/>
                  <a:pt x="50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0" y="4284527"/>
            <a:ext cx="9143833" cy="859147"/>
          </a:xfrm>
          <a:custGeom>
            <a:rect b="b" l="l" r="r" t="t"/>
            <a:pathLst>
              <a:path extrusionOk="0" h="34671" w="285299">
                <a:moveTo>
                  <a:pt x="0" y="1"/>
                </a:moveTo>
                <a:lnTo>
                  <a:pt x="0" y="34671"/>
                </a:lnTo>
                <a:lnTo>
                  <a:pt x="285299" y="34671"/>
                </a:lnTo>
                <a:lnTo>
                  <a:pt x="285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txBox="1"/>
          <p:nvPr>
            <p:ph idx="1" type="subTitle"/>
          </p:nvPr>
        </p:nvSpPr>
        <p:spPr>
          <a:xfrm>
            <a:off x="2039275" y="2457025"/>
            <a:ext cx="50715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200"/>
            </a:lvl1pPr>
            <a:lvl2pPr lvl="1" rtl="0" algn="ctr">
              <a:lnSpc>
                <a:spcPct val="100000"/>
              </a:lnSpc>
              <a:spcBef>
                <a:spcPts val="0"/>
              </a:spcBef>
              <a:spcAft>
                <a:spcPts val="0"/>
              </a:spcAft>
              <a:buClr>
                <a:schemeClr val="dk2"/>
              </a:buClr>
              <a:buSzPts val="1400"/>
              <a:buNone/>
              <a:defRPr/>
            </a:lvl2pPr>
            <a:lvl3pPr lvl="2" rtl="0" algn="ctr">
              <a:lnSpc>
                <a:spcPct val="100000"/>
              </a:lnSpc>
              <a:spcBef>
                <a:spcPts val="0"/>
              </a:spcBef>
              <a:spcAft>
                <a:spcPts val="0"/>
              </a:spcAft>
              <a:buClr>
                <a:schemeClr val="dk2"/>
              </a:buClr>
              <a:buSzPts val="1400"/>
              <a:buNone/>
              <a:defRPr/>
            </a:lvl3pPr>
            <a:lvl4pPr lvl="3" rtl="0" algn="ctr">
              <a:lnSpc>
                <a:spcPct val="100000"/>
              </a:lnSpc>
              <a:spcBef>
                <a:spcPts val="0"/>
              </a:spcBef>
              <a:spcAft>
                <a:spcPts val="0"/>
              </a:spcAft>
              <a:buClr>
                <a:schemeClr val="dk2"/>
              </a:buClr>
              <a:buSzPts val="1400"/>
              <a:buNone/>
              <a:defRPr/>
            </a:lvl4pPr>
            <a:lvl5pPr lvl="4" rtl="0" algn="ctr">
              <a:lnSpc>
                <a:spcPct val="100000"/>
              </a:lnSpc>
              <a:spcBef>
                <a:spcPts val="0"/>
              </a:spcBef>
              <a:spcAft>
                <a:spcPts val="0"/>
              </a:spcAft>
              <a:buClr>
                <a:schemeClr val="dk2"/>
              </a:buClr>
              <a:buSzPts val="1400"/>
              <a:buNone/>
              <a:defRPr/>
            </a:lvl5pPr>
            <a:lvl6pPr lvl="5" rtl="0" algn="ctr">
              <a:lnSpc>
                <a:spcPct val="100000"/>
              </a:lnSpc>
              <a:spcBef>
                <a:spcPts val="0"/>
              </a:spcBef>
              <a:spcAft>
                <a:spcPts val="0"/>
              </a:spcAft>
              <a:buClr>
                <a:schemeClr val="dk2"/>
              </a:buClr>
              <a:buSzPts val="1400"/>
              <a:buNone/>
              <a:defRPr/>
            </a:lvl6pPr>
            <a:lvl7pPr lvl="6" rtl="0" algn="ctr">
              <a:lnSpc>
                <a:spcPct val="100000"/>
              </a:lnSpc>
              <a:spcBef>
                <a:spcPts val="0"/>
              </a:spcBef>
              <a:spcAft>
                <a:spcPts val="0"/>
              </a:spcAft>
              <a:buClr>
                <a:schemeClr val="dk2"/>
              </a:buClr>
              <a:buSzPts val="1400"/>
              <a:buNone/>
              <a:defRPr/>
            </a:lvl7pPr>
            <a:lvl8pPr lvl="7" rtl="0" algn="ctr">
              <a:lnSpc>
                <a:spcPct val="100000"/>
              </a:lnSpc>
              <a:spcBef>
                <a:spcPts val="0"/>
              </a:spcBef>
              <a:spcAft>
                <a:spcPts val="0"/>
              </a:spcAft>
              <a:buClr>
                <a:schemeClr val="dk2"/>
              </a:buClr>
              <a:buSzPts val="1400"/>
              <a:buNone/>
              <a:defRPr/>
            </a:lvl8pPr>
            <a:lvl9pPr lvl="8" rtl="0" algn="ctr">
              <a:lnSpc>
                <a:spcPct val="100000"/>
              </a:lnSpc>
              <a:spcBef>
                <a:spcPts val="0"/>
              </a:spcBef>
              <a:spcAft>
                <a:spcPts val="0"/>
              </a:spcAft>
              <a:buClr>
                <a:schemeClr val="dk2"/>
              </a:buClr>
              <a:buSzPts val="1400"/>
              <a:buNone/>
              <a:defRPr/>
            </a:lvl9pPr>
          </a:lstStyle>
          <a:p/>
        </p:txBody>
      </p:sp>
      <p:sp>
        <p:nvSpPr>
          <p:cNvPr id="384" name="Google Shape;384;p37"/>
          <p:cNvSpPr txBox="1"/>
          <p:nvPr/>
        </p:nvSpPr>
        <p:spPr>
          <a:xfrm>
            <a:off x="2039275" y="3740053"/>
            <a:ext cx="50715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2"/>
                </a:solidFill>
                <a:latin typeface="Lato"/>
                <a:ea typeface="Lato"/>
                <a:cs typeface="Lato"/>
                <a:sym typeface="Lato"/>
              </a:rPr>
              <a:t>CREDITS: This presentation template was created by </a:t>
            </a:r>
            <a:r>
              <a:rPr b="1" lang="en" sz="1200">
                <a:solidFill>
                  <a:schemeClr val="dk2"/>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b="1" lang="en" sz="1200">
                <a:solidFill>
                  <a:schemeClr val="dk2"/>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2"/>
                </a:solidFill>
                <a:latin typeface="Lato"/>
                <a:ea typeface="Lato"/>
                <a:cs typeface="Lato"/>
                <a:sym typeface="Lato"/>
              </a:rPr>
              <a:t>, and infographics &amp; images by </a:t>
            </a:r>
            <a:r>
              <a:rPr b="1" lang="en" sz="1200">
                <a:solidFill>
                  <a:schemeClr val="dk2"/>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2"/>
              </a:solidFill>
              <a:latin typeface="Lato"/>
              <a:ea typeface="Lato"/>
              <a:cs typeface="Lato"/>
              <a:sym typeface="Lato"/>
            </a:endParaRPr>
          </a:p>
        </p:txBody>
      </p:sp>
      <p:sp>
        <p:nvSpPr>
          <p:cNvPr id="385" name="Google Shape;385;p37"/>
          <p:cNvSpPr txBox="1"/>
          <p:nvPr>
            <p:ph idx="2" type="subTitle"/>
          </p:nvPr>
        </p:nvSpPr>
        <p:spPr>
          <a:xfrm>
            <a:off x="1938700" y="4337906"/>
            <a:ext cx="5071500" cy="3693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1200"/>
              <a:buNone/>
              <a:defRPr sz="1200">
                <a:solidFill>
                  <a:srgbClr val="FFFBF8"/>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37"/>
          <p:cNvSpPr txBox="1"/>
          <p:nvPr>
            <p:ph type="ctrTitle"/>
          </p:nvPr>
        </p:nvSpPr>
        <p:spPr>
          <a:xfrm>
            <a:off x="715100" y="1386938"/>
            <a:ext cx="7713900" cy="959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3700"/>
              <a:buFont typeface="Poppins Black"/>
              <a:buNone/>
              <a:defRPr sz="7000">
                <a:solidFill>
                  <a:schemeClr val="dk2"/>
                </a:solidFill>
                <a:latin typeface="Poppins Black"/>
                <a:ea typeface="Poppins Black"/>
                <a:cs typeface="Poppins Black"/>
                <a:sym typeface="Poppins Black"/>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387" name="Google Shape;38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bg>
      <p:bgPr>
        <a:solidFill>
          <a:schemeClr val="dk1"/>
        </a:solidFill>
      </p:bgPr>
    </p:bg>
    <p:spTree>
      <p:nvGrpSpPr>
        <p:cNvPr id="388" name="Shape 388"/>
        <p:cNvGrpSpPr/>
        <p:nvPr/>
      </p:nvGrpSpPr>
      <p:grpSpPr>
        <a:xfrm>
          <a:off x="0" y="0"/>
          <a:ext cx="0" cy="0"/>
          <a:chOff x="0" y="0"/>
          <a:chExt cx="0" cy="0"/>
        </a:xfrm>
      </p:grpSpPr>
      <p:sp>
        <p:nvSpPr>
          <p:cNvPr id="389" name="Google Shape;389;p38"/>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7619578" y="36524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6134550" y="372089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320578"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6772253" y="21845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bg>
      <p:bgPr>
        <a:solidFill>
          <a:schemeClr val="dk1"/>
        </a:solidFill>
      </p:bgPr>
    </p:bg>
    <p:spTree>
      <p:nvGrpSpPr>
        <p:cNvPr id="396" name="Shape 396"/>
        <p:cNvGrpSpPr/>
        <p:nvPr/>
      </p:nvGrpSpPr>
      <p:grpSpPr>
        <a:xfrm>
          <a:off x="0" y="0"/>
          <a:ext cx="0" cy="0"/>
          <a:chOff x="0" y="0"/>
          <a:chExt cx="0" cy="0"/>
        </a:xfrm>
      </p:grpSpPr>
      <p:sp>
        <p:nvSpPr>
          <p:cNvPr id="397" name="Google Shape;397;p39"/>
          <p:cNvSpPr/>
          <p:nvPr/>
        </p:nvSpPr>
        <p:spPr>
          <a:xfrm>
            <a:off x="-1163099" y="2720950"/>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2247520" y="3599491"/>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7619578" y="273638"/>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6134550" y="342111"/>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7204628" y="411162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678222" y="342100"/>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4" name="Shape 404"/>
        <p:cNvGrpSpPr/>
        <p:nvPr/>
      </p:nvGrpSpPr>
      <p:grpSpPr>
        <a:xfrm>
          <a:off x="0" y="0"/>
          <a:ext cx="0" cy="0"/>
          <a:chOff x="0" y="0"/>
          <a:chExt cx="0" cy="0"/>
        </a:xfrm>
      </p:grpSpPr>
      <p:sp>
        <p:nvSpPr>
          <p:cNvPr id="405" name="Google Shape;405;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6" name="Google Shape;406;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600"/>
              </a:spcBef>
              <a:spcAft>
                <a:spcPts val="0"/>
              </a:spcAft>
              <a:buClr>
                <a:schemeClr val="dk1"/>
              </a:buClr>
              <a:buSzPts val="1400"/>
              <a:buChar char="○"/>
              <a:defRPr sz="1100"/>
            </a:lvl2pPr>
            <a:lvl3pPr indent="-317500" lvl="2" marL="1371600" algn="l">
              <a:lnSpc>
                <a:spcPct val="90000"/>
              </a:lnSpc>
              <a:spcBef>
                <a:spcPts val="1600"/>
              </a:spcBef>
              <a:spcAft>
                <a:spcPts val="0"/>
              </a:spcAft>
              <a:buClr>
                <a:schemeClr val="dk1"/>
              </a:buClr>
              <a:buSzPts val="1400"/>
              <a:buChar char="■"/>
              <a:defRPr sz="1100"/>
            </a:lvl3pPr>
            <a:lvl4pPr indent="-317500" lvl="3" marL="1828800" algn="l">
              <a:lnSpc>
                <a:spcPct val="90000"/>
              </a:lnSpc>
              <a:spcBef>
                <a:spcPts val="1600"/>
              </a:spcBef>
              <a:spcAft>
                <a:spcPts val="0"/>
              </a:spcAft>
              <a:buClr>
                <a:schemeClr val="dk1"/>
              </a:buClr>
              <a:buSzPts val="1400"/>
              <a:buChar char="●"/>
              <a:defRPr sz="1100"/>
            </a:lvl4pPr>
            <a:lvl5pPr indent="-317500" lvl="4" marL="2286000" algn="l">
              <a:lnSpc>
                <a:spcPct val="90000"/>
              </a:lnSpc>
              <a:spcBef>
                <a:spcPts val="1600"/>
              </a:spcBef>
              <a:spcAft>
                <a:spcPts val="0"/>
              </a:spcAft>
              <a:buClr>
                <a:schemeClr val="dk1"/>
              </a:buClr>
              <a:buSzPts val="1400"/>
              <a:buChar char="○"/>
              <a:defRPr sz="1100"/>
            </a:lvl5pPr>
            <a:lvl6pPr indent="-317500" lvl="5" marL="2743200" algn="l">
              <a:lnSpc>
                <a:spcPct val="90000"/>
              </a:lnSpc>
              <a:spcBef>
                <a:spcPts val="1600"/>
              </a:spcBef>
              <a:spcAft>
                <a:spcPts val="0"/>
              </a:spcAft>
              <a:buClr>
                <a:schemeClr val="dk1"/>
              </a:buClr>
              <a:buSzPts val="1400"/>
              <a:buChar char="■"/>
              <a:defRPr sz="1100"/>
            </a:lvl6pPr>
            <a:lvl7pPr indent="-317500" lvl="6" marL="3200400" algn="l">
              <a:lnSpc>
                <a:spcPct val="90000"/>
              </a:lnSpc>
              <a:spcBef>
                <a:spcPts val="1600"/>
              </a:spcBef>
              <a:spcAft>
                <a:spcPts val="0"/>
              </a:spcAft>
              <a:buClr>
                <a:schemeClr val="dk1"/>
              </a:buClr>
              <a:buSzPts val="1400"/>
              <a:buChar char="●"/>
              <a:defRPr sz="1100"/>
            </a:lvl7pPr>
            <a:lvl8pPr indent="-317500" lvl="7" marL="3657600" algn="l">
              <a:lnSpc>
                <a:spcPct val="90000"/>
              </a:lnSpc>
              <a:spcBef>
                <a:spcPts val="1600"/>
              </a:spcBef>
              <a:spcAft>
                <a:spcPts val="0"/>
              </a:spcAft>
              <a:buClr>
                <a:schemeClr val="dk1"/>
              </a:buClr>
              <a:buSzPts val="1400"/>
              <a:buChar char="○"/>
              <a:defRPr sz="1100"/>
            </a:lvl8pPr>
            <a:lvl9pPr indent="-317500" lvl="8" marL="4114800" algn="l">
              <a:lnSpc>
                <a:spcPct val="90000"/>
              </a:lnSpc>
              <a:spcBef>
                <a:spcPts val="1600"/>
              </a:spcBef>
              <a:spcAft>
                <a:spcPts val="1600"/>
              </a:spcAft>
              <a:buClr>
                <a:schemeClr val="dk1"/>
              </a:buClr>
              <a:buSzPts val="1400"/>
              <a:buChar char="■"/>
              <a:defRPr sz="1100"/>
            </a:lvl9pPr>
          </a:lstStyle>
          <a:p/>
        </p:txBody>
      </p:sp>
      <p:sp>
        <p:nvSpPr>
          <p:cNvPr id="407" name="Google Shape;407;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pic>
        <p:nvPicPr>
          <p:cNvPr id="410" name="Google Shape;410;p40"/>
          <p:cNvPicPr preferRelativeResize="0"/>
          <p:nvPr/>
        </p:nvPicPr>
        <p:blipFill rotWithShape="1">
          <a:blip r:embed="rId2">
            <a:alphaModFix/>
          </a:blip>
          <a:srcRect b="0" l="0" r="0" t="0"/>
          <a:stretch/>
        </p:blipFill>
        <p:spPr>
          <a:xfrm>
            <a:off x="108436" y="4821137"/>
            <a:ext cx="681197" cy="219970"/>
          </a:xfrm>
          <a:prstGeom prst="rect">
            <a:avLst/>
          </a:prstGeom>
          <a:noFill/>
          <a:ln>
            <a:noFill/>
          </a:ln>
        </p:spPr>
      </p:pic>
      <p:sp>
        <p:nvSpPr>
          <p:cNvPr id="411" name="Google Shape;411;p40"/>
          <p:cNvSpPr/>
          <p:nvPr/>
        </p:nvSpPr>
        <p:spPr>
          <a:xfrm>
            <a:off x="1" y="0"/>
            <a:ext cx="9144000" cy="37623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Project title</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54" name="Shape 54"/>
        <p:cNvGrpSpPr/>
        <p:nvPr/>
      </p:nvGrpSpPr>
      <p:grpSpPr>
        <a:xfrm>
          <a:off x="0" y="0"/>
          <a:ext cx="0" cy="0"/>
          <a:chOff x="0" y="0"/>
          <a:chExt cx="0" cy="0"/>
        </a:xfrm>
      </p:grpSpPr>
      <p:sp>
        <p:nvSpPr>
          <p:cNvPr id="55" name="Google Shape;55;p5"/>
          <p:cNvSpPr/>
          <p:nvPr/>
        </p:nvSpPr>
        <p:spPr>
          <a:xfrm>
            <a:off x="259050"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5"/>
          <p:cNvGrpSpPr/>
          <p:nvPr/>
        </p:nvGrpSpPr>
        <p:grpSpPr>
          <a:xfrm>
            <a:off x="7406901" y="172450"/>
            <a:ext cx="1572114" cy="1511851"/>
            <a:chOff x="7384701" y="199425"/>
            <a:chExt cx="1572114" cy="1511851"/>
          </a:xfrm>
        </p:grpSpPr>
        <p:sp>
          <p:nvSpPr>
            <p:cNvPr id="57" name="Google Shape;57;p5"/>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p:nvPr/>
        </p:nvSpPr>
        <p:spPr>
          <a:xfrm>
            <a:off x="1747777" y="4458293"/>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idx="1" type="subTitle"/>
          </p:nvPr>
        </p:nvSpPr>
        <p:spPr>
          <a:xfrm>
            <a:off x="193575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700">
                <a:latin typeface="Lato Black"/>
                <a:ea typeface="Lato Black"/>
                <a:cs typeface="Lato Black"/>
                <a:sym typeface="Lato Black"/>
              </a:defRPr>
            </a:lvl1pPr>
            <a:lvl2pPr lvl="1"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Clr>
                <a:schemeClr val="dk2"/>
              </a:buClr>
              <a:buSzPts val="2500"/>
              <a:buFont typeface="Bebas Neue"/>
              <a:buNone/>
              <a:defRPr sz="2500">
                <a:latin typeface="Bebas Neue"/>
                <a:ea typeface="Bebas Neue"/>
                <a:cs typeface="Bebas Neue"/>
                <a:sym typeface="Bebas Neue"/>
              </a:defRPr>
            </a:lvl9pPr>
          </a:lstStyle>
          <a:p/>
        </p:txBody>
      </p:sp>
      <p:sp>
        <p:nvSpPr>
          <p:cNvPr id="62" name="Google Shape;62;p5"/>
          <p:cNvSpPr txBox="1"/>
          <p:nvPr>
            <p:ph idx="2" type="subTitle"/>
          </p:nvPr>
        </p:nvSpPr>
        <p:spPr>
          <a:xfrm>
            <a:off x="5890000" y="2231800"/>
            <a:ext cx="25386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500"/>
              <a:buFont typeface="Poppins Medium"/>
              <a:buNone/>
              <a:defRPr sz="2500">
                <a:latin typeface="Lato Black"/>
                <a:ea typeface="Lato Black"/>
                <a:cs typeface="Lato Black"/>
                <a:sym typeface="Lato Black"/>
              </a:defRPr>
            </a:lvl1pPr>
            <a:lvl2pPr lvl="1"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2pPr>
            <a:lvl3pPr lvl="2"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3pPr>
            <a:lvl4pPr lvl="3"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4pPr>
            <a:lvl5pPr lvl="4"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5pPr>
            <a:lvl6pPr lvl="5"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6pPr>
            <a:lvl7pPr lvl="6"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7pPr>
            <a:lvl8pPr lvl="7"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8pPr>
            <a:lvl9pPr lvl="8" rtl="0">
              <a:lnSpc>
                <a:spcPct val="100000"/>
              </a:lnSpc>
              <a:spcBef>
                <a:spcPts val="0"/>
              </a:spcBef>
              <a:spcAft>
                <a:spcPts val="0"/>
              </a:spcAft>
              <a:buClr>
                <a:schemeClr val="dk2"/>
              </a:buClr>
              <a:buSzPts val="2500"/>
              <a:buFont typeface="Lato Black"/>
              <a:buNone/>
              <a:defRPr sz="2500">
                <a:latin typeface="Lato Black"/>
                <a:ea typeface="Lato Black"/>
                <a:cs typeface="Lato Black"/>
                <a:sym typeface="Lato Black"/>
              </a:defRPr>
            </a:lvl9pPr>
          </a:lstStyle>
          <a:p/>
        </p:txBody>
      </p:sp>
      <p:sp>
        <p:nvSpPr>
          <p:cNvPr id="63" name="Google Shape;63;p5"/>
          <p:cNvSpPr txBox="1"/>
          <p:nvPr>
            <p:ph idx="3" type="subTitle"/>
          </p:nvPr>
        </p:nvSpPr>
        <p:spPr>
          <a:xfrm>
            <a:off x="1935600"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5"/>
          <p:cNvSpPr txBox="1"/>
          <p:nvPr>
            <p:ph idx="4" type="subTitle"/>
          </p:nvPr>
        </p:nvSpPr>
        <p:spPr>
          <a:xfrm>
            <a:off x="5890125" y="2685225"/>
            <a:ext cx="2538600" cy="85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5"/>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66" name="Google Shape;6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8" name="Shape 418"/>
        <p:cNvGrpSpPr/>
        <p:nvPr/>
      </p:nvGrpSpPr>
      <p:grpSpPr>
        <a:xfrm>
          <a:off x="0" y="0"/>
          <a:ext cx="0" cy="0"/>
          <a:chOff x="0" y="0"/>
          <a:chExt cx="0" cy="0"/>
        </a:xfrm>
      </p:grpSpPr>
      <p:sp>
        <p:nvSpPr>
          <p:cNvPr id="419" name="Google Shape;419;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0" name="Google Shape;420;p4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1" name="Google Shape;421;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2" name="Google Shape;422;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24" name="Google Shape;424;p42"/>
          <p:cNvPicPr preferRelativeResize="0"/>
          <p:nvPr/>
        </p:nvPicPr>
        <p:blipFill rotWithShape="1">
          <a:blip r:embed="rId2">
            <a:alphaModFix/>
          </a:blip>
          <a:srcRect b="0" l="0" r="0" t="0"/>
          <a:stretch/>
        </p:blipFill>
        <p:spPr>
          <a:xfrm>
            <a:off x="108436" y="4821137"/>
            <a:ext cx="681197" cy="219970"/>
          </a:xfrm>
          <a:prstGeom prst="rect">
            <a:avLst/>
          </a:prstGeom>
          <a:noFill/>
          <a:ln>
            <a:noFill/>
          </a:ln>
        </p:spPr>
      </p:pic>
      <p:sp>
        <p:nvSpPr>
          <p:cNvPr id="425" name="Google Shape;425;p42"/>
          <p:cNvSpPr/>
          <p:nvPr/>
        </p:nvSpPr>
        <p:spPr>
          <a:xfrm>
            <a:off x="1" y="0"/>
            <a:ext cx="9144000" cy="37623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Project title</a:t>
            </a:r>
            <a:endParaRPr sz="11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6" name="Shape 426"/>
        <p:cNvGrpSpPr/>
        <p:nvPr/>
      </p:nvGrpSpPr>
      <p:grpSpPr>
        <a:xfrm>
          <a:off x="0" y="0"/>
          <a:ext cx="0" cy="0"/>
          <a:chOff x="0" y="0"/>
          <a:chExt cx="0" cy="0"/>
        </a:xfrm>
      </p:grpSpPr>
      <p:sp>
        <p:nvSpPr>
          <p:cNvPr id="427" name="Google Shape;427;p4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8" name="Google Shape;428;p4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29" name="Google Shape;429;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2" name="Shape 432"/>
        <p:cNvGrpSpPr/>
        <p:nvPr/>
      </p:nvGrpSpPr>
      <p:grpSpPr>
        <a:xfrm>
          <a:off x="0" y="0"/>
          <a:ext cx="0" cy="0"/>
          <a:chOff x="0" y="0"/>
          <a:chExt cx="0" cy="0"/>
        </a:xfrm>
      </p:grpSpPr>
      <p:sp>
        <p:nvSpPr>
          <p:cNvPr id="433" name="Google Shape;433;p4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4" name="Google Shape;434;p4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435" name="Google Shape;435;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6" name="Google Shape;436;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7" name="Google Shape;437;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44"/>
          <p:cNvSpPr/>
          <p:nvPr/>
        </p:nvSpPr>
        <p:spPr>
          <a:xfrm>
            <a:off x="1" y="0"/>
            <a:ext cx="9144000" cy="37623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Project title</a:t>
            </a:r>
            <a:endParaRPr sz="11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9" name="Shape 439"/>
        <p:cNvGrpSpPr/>
        <p:nvPr/>
      </p:nvGrpSpPr>
      <p:grpSpPr>
        <a:xfrm>
          <a:off x="0" y="0"/>
          <a:ext cx="0" cy="0"/>
          <a:chOff x="0" y="0"/>
          <a:chExt cx="0" cy="0"/>
        </a:xfrm>
      </p:grpSpPr>
      <p:sp>
        <p:nvSpPr>
          <p:cNvPr id="440" name="Google Shape;440;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1" name="Google Shape;441;p4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p4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3" name="Google Shape;443;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4" name="Google Shape;444;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5" name="Google Shape;445;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45"/>
          <p:cNvSpPr/>
          <p:nvPr/>
        </p:nvSpPr>
        <p:spPr>
          <a:xfrm>
            <a:off x="1" y="0"/>
            <a:ext cx="9144000" cy="37623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Project title</a:t>
            </a:r>
            <a:endParaRPr sz="11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7" name="Shape 447"/>
        <p:cNvGrpSpPr/>
        <p:nvPr/>
      </p:nvGrpSpPr>
      <p:grpSpPr>
        <a:xfrm>
          <a:off x="0" y="0"/>
          <a:ext cx="0" cy="0"/>
          <a:chOff x="0" y="0"/>
          <a:chExt cx="0" cy="0"/>
        </a:xfrm>
      </p:grpSpPr>
      <p:sp>
        <p:nvSpPr>
          <p:cNvPr id="448" name="Google Shape;448;p4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9" name="Google Shape;449;p4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0" name="Google Shape;450;p4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 name="Google Shape;451;p4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2" name="Google Shape;452;p4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46"/>
          <p:cNvSpPr/>
          <p:nvPr/>
        </p:nvSpPr>
        <p:spPr>
          <a:xfrm>
            <a:off x="1" y="0"/>
            <a:ext cx="9144000" cy="37623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Project title</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7" name="Shape 457"/>
        <p:cNvGrpSpPr/>
        <p:nvPr/>
      </p:nvGrpSpPr>
      <p:grpSpPr>
        <a:xfrm>
          <a:off x="0" y="0"/>
          <a:ext cx="0" cy="0"/>
          <a:chOff x="0" y="0"/>
          <a:chExt cx="0" cy="0"/>
        </a:xfrm>
      </p:grpSpPr>
      <p:sp>
        <p:nvSpPr>
          <p:cNvPr id="458" name="Google Shape;458;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 name="Google Shape;459;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0" name="Google Shape;460;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1" name="Google Shape;461;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2" name="Shape 462"/>
        <p:cNvGrpSpPr/>
        <p:nvPr/>
      </p:nvGrpSpPr>
      <p:grpSpPr>
        <a:xfrm>
          <a:off x="0" y="0"/>
          <a:ext cx="0" cy="0"/>
          <a:chOff x="0" y="0"/>
          <a:chExt cx="0" cy="0"/>
        </a:xfrm>
      </p:grpSpPr>
      <p:sp>
        <p:nvSpPr>
          <p:cNvPr id="463" name="Google Shape;463;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4" name="Google Shape;464;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5" name="Google Shape;465;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6" name="Shape 466"/>
        <p:cNvGrpSpPr/>
        <p:nvPr/>
      </p:nvGrpSpPr>
      <p:grpSpPr>
        <a:xfrm>
          <a:off x="0" y="0"/>
          <a:ext cx="0" cy="0"/>
          <a:chOff x="0" y="0"/>
          <a:chExt cx="0" cy="0"/>
        </a:xfrm>
      </p:grpSpPr>
      <p:sp>
        <p:nvSpPr>
          <p:cNvPr id="467" name="Google Shape;467;p4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8" name="Google Shape;468;p4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469" name="Google Shape;469;p4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470" name="Google Shape;470;p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1" name="Google Shape;471;p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2" name="Google Shape;472;p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3" name="Shape 473"/>
        <p:cNvGrpSpPr/>
        <p:nvPr/>
      </p:nvGrpSpPr>
      <p:grpSpPr>
        <a:xfrm>
          <a:off x="0" y="0"/>
          <a:ext cx="0" cy="0"/>
          <a:chOff x="0" y="0"/>
          <a:chExt cx="0" cy="0"/>
        </a:xfrm>
      </p:grpSpPr>
      <p:sp>
        <p:nvSpPr>
          <p:cNvPr id="474" name="Google Shape;474;p5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5" name="Google Shape;475;p50"/>
          <p:cNvSpPr/>
          <p:nvPr>
            <p:ph idx="2" type="pic"/>
          </p:nvPr>
        </p:nvSpPr>
        <p:spPr>
          <a:xfrm>
            <a:off x="3887391" y="740569"/>
            <a:ext cx="4629150" cy="3655219"/>
          </a:xfrm>
          <a:prstGeom prst="rect">
            <a:avLst/>
          </a:prstGeom>
          <a:noFill/>
          <a:ln>
            <a:noFill/>
          </a:ln>
        </p:spPr>
      </p:sp>
      <p:sp>
        <p:nvSpPr>
          <p:cNvPr id="476" name="Google Shape;476;p50"/>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477" name="Google Shape;477;p5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8" name="Google Shape;478;p5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9" name="Google Shape;479;p5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0" name="Shape 480"/>
        <p:cNvGrpSpPr/>
        <p:nvPr/>
      </p:nvGrpSpPr>
      <p:grpSpPr>
        <a:xfrm>
          <a:off x="0" y="0"/>
          <a:ext cx="0" cy="0"/>
          <a:chOff x="0" y="0"/>
          <a:chExt cx="0" cy="0"/>
        </a:xfrm>
      </p:grpSpPr>
      <p:sp>
        <p:nvSpPr>
          <p:cNvPr id="481" name="Google Shape;481;p5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2" name="Google Shape;482;p51"/>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3" name="Google Shape;483;p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4" name="Google Shape;484;p5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5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67" name="Shape 67"/>
        <p:cNvGrpSpPr/>
        <p:nvPr/>
      </p:nvGrpSpPr>
      <p:grpSpPr>
        <a:xfrm>
          <a:off x="0" y="0"/>
          <a:ext cx="0" cy="0"/>
          <a:chOff x="0" y="0"/>
          <a:chExt cx="0" cy="0"/>
        </a:xfrm>
      </p:grpSpPr>
      <p:sp>
        <p:nvSpPr>
          <p:cNvPr id="68" name="Google Shape;68;p6"/>
          <p:cNvSpPr txBox="1"/>
          <p:nvPr>
            <p:ph type="title"/>
          </p:nvPr>
        </p:nvSpPr>
        <p:spPr>
          <a:xfrm>
            <a:off x="595069" y="340695"/>
            <a:ext cx="7704000" cy="7389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6"/>
          <p:cNvSpPr/>
          <p:nvPr/>
        </p:nvSpPr>
        <p:spPr>
          <a:xfrm>
            <a:off x="-715524" y="356347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6"/>
          <p:cNvGrpSpPr/>
          <p:nvPr/>
        </p:nvGrpSpPr>
        <p:grpSpPr>
          <a:xfrm>
            <a:off x="7647365" y="107831"/>
            <a:ext cx="1252660" cy="1204643"/>
            <a:chOff x="7384701" y="199425"/>
            <a:chExt cx="1572114" cy="1511851"/>
          </a:xfrm>
        </p:grpSpPr>
        <p:sp>
          <p:nvSpPr>
            <p:cNvPr id="72" name="Google Shape;72;p6"/>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6"/>
          <p:cNvSpPr/>
          <p:nvPr/>
        </p:nvSpPr>
        <p:spPr>
          <a:xfrm>
            <a:off x="5782950" y="540125"/>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6" name="Shape 486"/>
        <p:cNvGrpSpPr/>
        <p:nvPr/>
      </p:nvGrpSpPr>
      <p:grpSpPr>
        <a:xfrm>
          <a:off x="0" y="0"/>
          <a:ext cx="0" cy="0"/>
          <a:chOff x="0" y="0"/>
          <a:chExt cx="0" cy="0"/>
        </a:xfrm>
      </p:grpSpPr>
      <p:sp>
        <p:nvSpPr>
          <p:cNvPr id="487" name="Google Shape;487;p52"/>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8" name="Google Shape;488;p52"/>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9" name="Google Shape;489;p5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0" name="Google Shape;490;p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5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77" name="Shape 77"/>
        <p:cNvGrpSpPr/>
        <p:nvPr/>
      </p:nvGrpSpPr>
      <p:grpSpPr>
        <a:xfrm>
          <a:off x="0" y="0"/>
          <a:ext cx="0" cy="0"/>
          <a:chOff x="0" y="0"/>
          <a:chExt cx="0" cy="0"/>
        </a:xfrm>
      </p:grpSpPr>
      <p:sp>
        <p:nvSpPr>
          <p:cNvPr id="78" name="Google Shape;78;p7"/>
          <p:cNvSpPr/>
          <p:nvPr/>
        </p:nvSpPr>
        <p:spPr>
          <a:xfrm>
            <a:off x="7542870" y="4318632"/>
            <a:ext cx="1258532" cy="485097"/>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6423825" y="4281400"/>
            <a:ext cx="2010169" cy="721926"/>
          </a:xfrm>
          <a:custGeom>
            <a:rect b="b" l="l" r="r" t="t"/>
            <a:pathLst>
              <a:path extrusionOk="0" h="24295" w="67654">
                <a:moveTo>
                  <a:pt x="64880" y="24261"/>
                </a:moveTo>
                <a:cubicBezTo>
                  <a:pt x="66283" y="24261"/>
                  <a:pt x="67486" y="23192"/>
                  <a:pt x="67587" y="21772"/>
                </a:cubicBezTo>
                <a:lnTo>
                  <a:pt x="67587" y="21755"/>
                </a:lnTo>
                <a:cubicBezTo>
                  <a:pt x="67653" y="20519"/>
                  <a:pt x="67052" y="19416"/>
                  <a:pt x="66083" y="18798"/>
                </a:cubicBezTo>
                <a:cubicBezTo>
                  <a:pt x="65548" y="18447"/>
                  <a:pt x="65197" y="17879"/>
                  <a:pt x="65064" y="17260"/>
                </a:cubicBezTo>
                <a:cubicBezTo>
                  <a:pt x="64362" y="13785"/>
                  <a:pt x="61020" y="11513"/>
                  <a:pt x="57595" y="11980"/>
                </a:cubicBezTo>
                <a:cubicBezTo>
                  <a:pt x="56693" y="12097"/>
                  <a:pt x="55841" y="11513"/>
                  <a:pt x="55640" y="10644"/>
                </a:cubicBezTo>
                <a:cubicBezTo>
                  <a:pt x="54721" y="6584"/>
                  <a:pt x="51095" y="3559"/>
                  <a:pt x="46768" y="3559"/>
                </a:cubicBezTo>
                <a:cubicBezTo>
                  <a:pt x="45698" y="3559"/>
                  <a:pt x="44696" y="3743"/>
                  <a:pt x="43744" y="4077"/>
                </a:cubicBezTo>
                <a:cubicBezTo>
                  <a:pt x="43226" y="4261"/>
                  <a:pt x="42641" y="4161"/>
                  <a:pt x="42156" y="3894"/>
                </a:cubicBezTo>
                <a:cubicBezTo>
                  <a:pt x="41438" y="3476"/>
                  <a:pt x="40569" y="3476"/>
                  <a:pt x="39834" y="3843"/>
                </a:cubicBezTo>
                <a:cubicBezTo>
                  <a:pt x="39099" y="4228"/>
                  <a:pt x="38213" y="4061"/>
                  <a:pt x="37628" y="3476"/>
                </a:cubicBezTo>
                <a:cubicBezTo>
                  <a:pt x="35556" y="1320"/>
                  <a:pt x="32649" y="0"/>
                  <a:pt x="29441" y="0"/>
                </a:cubicBezTo>
                <a:cubicBezTo>
                  <a:pt x="25966" y="0"/>
                  <a:pt x="22875" y="1554"/>
                  <a:pt x="20786" y="3994"/>
                </a:cubicBezTo>
                <a:cubicBezTo>
                  <a:pt x="20385" y="4478"/>
                  <a:pt x="19800" y="4762"/>
                  <a:pt x="19182" y="4796"/>
                </a:cubicBezTo>
                <a:cubicBezTo>
                  <a:pt x="15539" y="4980"/>
                  <a:pt x="12766" y="8054"/>
                  <a:pt x="12816" y="11579"/>
                </a:cubicBezTo>
                <a:cubicBezTo>
                  <a:pt x="12833" y="12498"/>
                  <a:pt x="12281" y="13334"/>
                  <a:pt x="11446" y="13701"/>
                </a:cubicBezTo>
                <a:cubicBezTo>
                  <a:pt x="9842" y="14437"/>
                  <a:pt x="8505" y="15690"/>
                  <a:pt x="7670" y="17210"/>
                </a:cubicBezTo>
                <a:cubicBezTo>
                  <a:pt x="7352" y="17778"/>
                  <a:pt x="6801" y="18179"/>
                  <a:pt x="6166" y="18296"/>
                </a:cubicBezTo>
                <a:cubicBezTo>
                  <a:pt x="4645" y="18614"/>
                  <a:pt x="3325" y="19616"/>
                  <a:pt x="2640" y="21020"/>
                </a:cubicBezTo>
                <a:cubicBezTo>
                  <a:pt x="1153" y="21120"/>
                  <a:pt x="0" y="22356"/>
                  <a:pt x="0" y="23860"/>
                </a:cubicBezTo>
                <a:cubicBezTo>
                  <a:pt x="0" y="24011"/>
                  <a:pt x="34" y="24144"/>
                  <a:pt x="51" y="24295"/>
                </a:cubicBezTo>
                <a:lnTo>
                  <a:pt x="64880" y="24295"/>
                </a:ln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2055050" y="2952850"/>
            <a:ext cx="1292850" cy="388825"/>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715524" y="3596825"/>
            <a:ext cx="4904491" cy="167663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665255" y="3230666"/>
            <a:ext cx="2410516" cy="1204603"/>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122788" y="231208"/>
            <a:ext cx="1897379" cy="567892"/>
          </a:xfrm>
          <a:custGeom>
            <a:rect b="b" l="l" r="r" t="t"/>
            <a:pathLst>
              <a:path extrusionOk="0" h="14738" w="49241">
                <a:moveTo>
                  <a:pt x="43643" y="10844"/>
                </a:moveTo>
                <a:cubicBezTo>
                  <a:pt x="43593" y="7837"/>
                  <a:pt x="40803" y="5414"/>
                  <a:pt x="37361" y="5414"/>
                </a:cubicBezTo>
                <a:cubicBezTo>
                  <a:pt x="36726" y="5414"/>
                  <a:pt x="36108" y="5497"/>
                  <a:pt x="35539" y="5648"/>
                </a:cubicBezTo>
                <a:cubicBezTo>
                  <a:pt x="34420" y="2373"/>
                  <a:pt x="31296" y="0"/>
                  <a:pt x="27653" y="0"/>
                </a:cubicBezTo>
                <a:cubicBezTo>
                  <a:pt x="23760" y="0"/>
                  <a:pt x="20502" y="2657"/>
                  <a:pt x="19566" y="6249"/>
                </a:cubicBezTo>
                <a:cubicBezTo>
                  <a:pt x="18513" y="5715"/>
                  <a:pt x="17310" y="5414"/>
                  <a:pt x="15990" y="5414"/>
                </a:cubicBezTo>
                <a:cubicBezTo>
                  <a:pt x="12816" y="5414"/>
                  <a:pt x="10159" y="7185"/>
                  <a:pt x="9441" y="9608"/>
                </a:cubicBezTo>
                <a:cubicBezTo>
                  <a:pt x="4211" y="9808"/>
                  <a:pt x="0" y="11396"/>
                  <a:pt x="134" y="13317"/>
                </a:cubicBezTo>
                <a:cubicBezTo>
                  <a:pt x="251" y="14737"/>
                  <a:pt x="49224" y="14069"/>
                  <a:pt x="49224" y="12916"/>
                </a:cubicBezTo>
                <a:cubicBezTo>
                  <a:pt x="49241" y="11863"/>
                  <a:pt x="46851" y="11011"/>
                  <a:pt x="43643" y="10844"/>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txBox="1"/>
          <p:nvPr>
            <p:ph type="title"/>
          </p:nvPr>
        </p:nvSpPr>
        <p:spPr>
          <a:xfrm>
            <a:off x="3863675" y="334325"/>
            <a:ext cx="4740600" cy="1293000"/>
          </a:xfrm>
          <a:prstGeom prst="rect">
            <a:avLst/>
          </a:prstGeom>
        </p:spPr>
        <p:txBody>
          <a:bodyPr anchorCtr="0" anchor="ctr" bIns="91425" lIns="91425" spcFirstLastPara="1" rIns="91425" wrap="square" tIns="91425">
            <a:sp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7"/>
          <p:cNvSpPr txBox="1"/>
          <p:nvPr>
            <p:ph idx="1" type="body"/>
          </p:nvPr>
        </p:nvSpPr>
        <p:spPr>
          <a:xfrm>
            <a:off x="3863175" y="1211950"/>
            <a:ext cx="4740600" cy="2956200"/>
          </a:xfrm>
          <a:prstGeom prst="rect">
            <a:avLst/>
          </a:prstGeom>
        </p:spPr>
        <p:txBody>
          <a:bodyPr anchorCtr="0" anchor="b"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86" name="Google Shape;8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87" name="Shape 87"/>
        <p:cNvGrpSpPr/>
        <p:nvPr/>
      </p:nvGrpSpPr>
      <p:grpSpPr>
        <a:xfrm>
          <a:off x="0" y="0"/>
          <a:ext cx="0" cy="0"/>
          <a:chOff x="0" y="0"/>
          <a:chExt cx="0" cy="0"/>
        </a:xfrm>
      </p:grpSpPr>
      <p:sp>
        <p:nvSpPr>
          <p:cNvPr id="88" name="Google Shape;88;p8"/>
          <p:cNvSpPr/>
          <p:nvPr/>
        </p:nvSpPr>
        <p:spPr>
          <a:xfrm flipH="1">
            <a:off x="7251405" y="93800"/>
            <a:ext cx="2148846" cy="646266"/>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230604" y="1582744"/>
            <a:ext cx="9840760" cy="3282519"/>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937500" y="2730469"/>
            <a:ext cx="7568678" cy="2587402"/>
          </a:xfrm>
          <a:custGeom>
            <a:rect b="b" l="l" r="r" t="t"/>
            <a:pathLst>
              <a:path extrusionOk="0" h="50711" w="148340">
                <a:moveTo>
                  <a:pt x="138364" y="41805"/>
                </a:moveTo>
                <a:cubicBezTo>
                  <a:pt x="140754" y="39031"/>
                  <a:pt x="142174" y="35372"/>
                  <a:pt x="142090" y="31396"/>
                </a:cubicBezTo>
                <a:cubicBezTo>
                  <a:pt x="141923" y="23426"/>
                  <a:pt x="135557" y="16792"/>
                  <a:pt x="127621" y="16308"/>
                </a:cubicBezTo>
                <a:cubicBezTo>
                  <a:pt x="118648" y="15740"/>
                  <a:pt x="111179" y="22874"/>
                  <a:pt x="111179" y="31747"/>
                </a:cubicBezTo>
                <a:lnTo>
                  <a:pt x="111179" y="32081"/>
                </a:lnTo>
                <a:cubicBezTo>
                  <a:pt x="109224" y="29892"/>
                  <a:pt x="106384" y="28488"/>
                  <a:pt x="103226" y="28488"/>
                </a:cubicBezTo>
                <a:cubicBezTo>
                  <a:pt x="102391" y="28488"/>
                  <a:pt x="101605" y="28589"/>
                  <a:pt x="100803" y="28772"/>
                </a:cubicBezTo>
                <a:cubicBezTo>
                  <a:pt x="100135" y="21788"/>
                  <a:pt x="94220" y="16308"/>
                  <a:pt x="87069" y="16291"/>
                </a:cubicBezTo>
                <a:lnTo>
                  <a:pt x="87069" y="15940"/>
                </a:lnTo>
                <a:cubicBezTo>
                  <a:pt x="87069" y="7369"/>
                  <a:pt x="80118" y="435"/>
                  <a:pt x="71563" y="435"/>
                </a:cubicBezTo>
                <a:cubicBezTo>
                  <a:pt x="64646" y="435"/>
                  <a:pt x="58798" y="4963"/>
                  <a:pt x="56793" y="11212"/>
                </a:cubicBezTo>
                <a:cubicBezTo>
                  <a:pt x="52833" y="4445"/>
                  <a:pt x="45314" y="0"/>
                  <a:pt x="36810" y="451"/>
                </a:cubicBezTo>
                <a:cubicBezTo>
                  <a:pt x="26032" y="1036"/>
                  <a:pt x="17210" y="9624"/>
                  <a:pt x="16342" y="20385"/>
                </a:cubicBezTo>
                <a:cubicBezTo>
                  <a:pt x="16091" y="23376"/>
                  <a:pt x="16458" y="26233"/>
                  <a:pt x="17327" y="28889"/>
                </a:cubicBezTo>
                <a:cubicBezTo>
                  <a:pt x="13752" y="30410"/>
                  <a:pt x="11245" y="33952"/>
                  <a:pt x="11245" y="38096"/>
                </a:cubicBezTo>
                <a:cubicBezTo>
                  <a:pt x="11245" y="40535"/>
                  <a:pt x="12114" y="42774"/>
                  <a:pt x="13568" y="44512"/>
                </a:cubicBezTo>
                <a:cubicBezTo>
                  <a:pt x="5564" y="45147"/>
                  <a:pt x="1" y="46517"/>
                  <a:pt x="1" y="48121"/>
                </a:cubicBezTo>
                <a:cubicBezTo>
                  <a:pt x="1" y="50310"/>
                  <a:pt x="148289" y="50711"/>
                  <a:pt x="148289" y="47185"/>
                </a:cubicBezTo>
                <a:cubicBezTo>
                  <a:pt x="148339" y="44946"/>
                  <a:pt x="144346" y="42958"/>
                  <a:pt x="138364" y="41805"/>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859924" y="2153900"/>
            <a:ext cx="3719855" cy="1858917"/>
          </a:xfrm>
          <a:custGeom>
            <a:rect b="b" l="l" r="r" t="t"/>
            <a:pathLst>
              <a:path extrusionOk="0" h="31262" w="62558">
                <a:moveTo>
                  <a:pt x="34771" y="0"/>
                </a:moveTo>
                <a:cubicBezTo>
                  <a:pt x="27469" y="0"/>
                  <a:pt x="21387" y="5314"/>
                  <a:pt x="20218" y="12314"/>
                </a:cubicBezTo>
                <a:cubicBezTo>
                  <a:pt x="18955" y="11755"/>
                  <a:pt x="17570" y="11454"/>
                  <a:pt x="16104" y="11454"/>
                </a:cubicBezTo>
                <a:cubicBezTo>
                  <a:pt x="15862" y="11454"/>
                  <a:pt x="15618" y="11462"/>
                  <a:pt x="15372" y="11479"/>
                </a:cubicBezTo>
                <a:cubicBezTo>
                  <a:pt x="10794" y="11863"/>
                  <a:pt x="7001" y="15422"/>
                  <a:pt x="6366" y="19984"/>
                </a:cubicBezTo>
                <a:cubicBezTo>
                  <a:pt x="6166" y="21554"/>
                  <a:pt x="6333" y="23075"/>
                  <a:pt x="6767" y="24445"/>
                </a:cubicBezTo>
                <a:cubicBezTo>
                  <a:pt x="2924" y="24729"/>
                  <a:pt x="0" y="26116"/>
                  <a:pt x="0" y="27837"/>
                </a:cubicBezTo>
                <a:cubicBezTo>
                  <a:pt x="0" y="29708"/>
                  <a:pt x="3609" y="31262"/>
                  <a:pt x="8087" y="31262"/>
                </a:cubicBezTo>
                <a:cubicBezTo>
                  <a:pt x="9825" y="31262"/>
                  <a:pt x="11395" y="31028"/>
                  <a:pt x="12715" y="30627"/>
                </a:cubicBezTo>
                <a:cubicBezTo>
                  <a:pt x="13785" y="31028"/>
                  <a:pt x="14954" y="31262"/>
                  <a:pt x="16174" y="31262"/>
                </a:cubicBezTo>
                <a:cubicBezTo>
                  <a:pt x="17127" y="31262"/>
                  <a:pt x="18062" y="31112"/>
                  <a:pt x="18948" y="30861"/>
                </a:cubicBezTo>
                <a:cubicBezTo>
                  <a:pt x="22432" y="29847"/>
                  <a:pt x="26022" y="29228"/>
                  <a:pt x="29622" y="29228"/>
                </a:cubicBezTo>
                <a:cubicBezTo>
                  <a:pt x="30770" y="29228"/>
                  <a:pt x="31919" y="29291"/>
                  <a:pt x="33066" y="29424"/>
                </a:cubicBezTo>
                <a:cubicBezTo>
                  <a:pt x="33635" y="29491"/>
                  <a:pt x="34169" y="29524"/>
                  <a:pt x="34754" y="29524"/>
                </a:cubicBezTo>
                <a:cubicBezTo>
                  <a:pt x="35606" y="29524"/>
                  <a:pt x="36425" y="29457"/>
                  <a:pt x="37244" y="29324"/>
                </a:cubicBezTo>
                <a:cubicBezTo>
                  <a:pt x="38147" y="29164"/>
                  <a:pt x="39065" y="29066"/>
                  <a:pt x="39982" y="29066"/>
                </a:cubicBezTo>
                <a:cubicBezTo>
                  <a:pt x="40794" y="29066"/>
                  <a:pt x="41606" y="29143"/>
                  <a:pt x="42407" y="29324"/>
                </a:cubicBezTo>
                <a:cubicBezTo>
                  <a:pt x="43025" y="29457"/>
                  <a:pt x="43676" y="29524"/>
                  <a:pt x="44345" y="29524"/>
                </a:cubicBezTo>
                <a:cubicBezTo>
                  <a:pt x="44930" y="29524"/>
                  <a:pt x="45498" y="29457"/>
                  <a:pt x="46032" y="29357"/>
                </a:cubicBezTo>
                <a:cubicBezTo>
                  <a:pt x="47369" y="29457"/>
                  <a:pt x="48806" y="29524"/>
                  <a:pt x="50310" y="29524"/>
                </a:cubicBezTo>
                <a:cubicBezTo>
                  <a:pt x="57077" y="29524"/>
                  <a:pt x="62557" y="28371"/>
                  <a:pt x="62557" y="26985"/>
                </a:cubicBezTo>
                <a:cubicBezTo>
                  <a:pt x="62557" y="25698"/>
                  <a:pt x="58196" y="24662"/>
                  <a:pt x="52448" y="24445"/>
                </a:cubicBezTo>
                <a:cubicBezTo>
                  <a:pt x="53033" y="23259"/>
                  <a:pt x="53367" y="21905"/>
                  <a:pt x="53367" y="20485"/>
                </a:cubicBezTo>
                <a:cubicBezTo>
                  <a:pt x="53367" y="17394"/>
                  <a:pt x="51797" y="14654"/>
                  <a:pt x="49424" y="13033"/>
                </a:cubicBezTo>
                <a:cubicBezTo>
                  <a:pt x="48555" y="5698"/>
                  <a:pt x="42340" y="0"/>
                  <a:pt x="34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262025" y="426850"/>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txBox="1"/>
          <p:nvPr>
            <p:ph type="title"/>
          </p:nvPr>
        </p:nvSpPr>
        <p:spPr>
          <a:xfrm>
            <a:off x="715100" y="1230900"/>
            <a:ext cx="77139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1000"/>
              <a:buNone/>
              <a:defRPr sz="10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94" name="Google Shape;94;p8"/>
          <p:cNvSpPr/>
          <p:nvPr/>
        </p:nvSpPr>
        <p:spPr>
          <a:xfrm rot="10800000">
            <a:off x="1460996" y="5344026"/>
            <a:ext cx="262500" cy="26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96" name="Shape 96"/>
        <p:cNvGrpSpPr/>
        <p:nvPr/>
      </p:nvGrpSpPr>
      <p:grpSpPr>
        <a:xfrm>
          <a:off x="0" y="0"/>
          <a:ext cx="0" cy="0"/>
          <a:chOff x="0" y="0"/>
          <a:chExt cx="0" cy="0"/>
        </a:xfrm>
      </p:grpSpPr>
      <p:sp>
        <p:nvSpPr>
          <p:cNvPr id="97" name="Google Shape;97;p9"/>
          <p:cNvSpPr/>
          <p:nvPr/>
        </p:nvSpPr>
        <p:spPr>
          <a:xfrm>
            <a:off x="4921525" y="3892000"/>
            <a:ext cx="5155928" cy="1783236"/>
          </a:xfrm>
          <a:custGeom>
            <a:rect b="b" l="l" r="r" t="t"/>
            <a:pathLst>
              <a:path extrusionOk="0" h="46150" w="133435">
                <a:moveTo>
                  <a:pt x="124446" y="38146"/>
                </a:moveTo>
                <a:cubicBezTo>
                  <a:pt x="126701" y="35539"/>
                  <a:pt x="127904" y="32198"/>
                  <a:pt x="127821" y="28756"/>
                </a:cubicBezTo>
                <a:cubicBezTo>
                  <a:pt x="127670" y="21604"/>
                  <a:pt x="121956" y="15623"/>
                  <a:pt x="114805" y="15188"/>
                </a:cubicBezTo>
                <a:cubicBezTo>
                  <a:pt x="106785" y="14670"/>
                  <a:pt x="100001" y="21036"/>
                  <a:pt x="100001" y="29056"/>
                </a:cubicBezTo>
                <a:lnTo>
                  <a:pt x="100001" y="29357"/>
                </a:lnTo>
                <a:cubicBezTo>
                  <a:pt x="97679" y="26717"/>
                  <a:pt x="94086" y="25581"/>
                  <a:pt x="90678" y="26400"/>
                </a:cubicBezTo>
                <a:cubicBezTo>
                  <a:pt x="90059" y="20034"/>
                  <a:pt x="84696" y="15172"/>
                  <a:pt x="78313" y="15172"/>
                </a:cubicBezTo>
                <a:lnTo>
                  <a:pt x="78313" y="14854"/>
                </a:lnTo>
                <a:cubicBezTo>
                  <a:pt x="78313" y="7970"/>
                  <a:pt x="73301" y="2122"/>
                  <a:pt x="66500" y="1070"/>
                </a:cubicBezTo>
                <a:cubicBezTo>
                  <a:pt x="59717" y="0"/>
                  <a:pt x="53167" y="4060"/>
                  <a:pt x="51078" y="10610"/>
                </a:cubicBezTo>
                <a:cubicBezTo>
                  <a:pt x="47369" y="4261"/>
                  <a:pt x="40435" y="518"/>
                  <a:pt x="33100" y="919"/>
                </a:cubicBezTo>
                <a:cubicBezTo>
                  <a:pt x="23392" y="1437"/>
                  <a:pt x="15456" y="9173"/>
                  <a:pt x="14670" y="18847"/>
                </a:cubicBezTo>
                <a:cubicBezTo>
                  <a:pt x="14453" y="21437"/>
                  <a:pt x="14754" y="24044"/>
                  <a:pt x="15556" y="26500"/>
                </a:cubicBezTo>
                <a:cubicBezTo>
                  <a:pt x="10009" y="28889"/>
                  <a:pt x="8321" y="35940"/>
                  <a:pt x="12181" y="40569"/>
                </a:cubicBezTo>
                <a:cubicBezTo>
                  <a:pt x="4979" y="41137"/>
                  <a:pt x="0" y="42373"/>
                  <a:pt x="0" y="43810"/>
                </a:cubicBezTo>
                <a:cubicBezTo>
                  <a:pt x="0" y="45782"/>
                  <a:pt x="133435" y="46149"/>
                  <a:pt x="133435" y="42975"/>
                </a:cubicBezTo>
                <a:cubicBezTo>
                  <a:pt x="133435" y="40953"/>
                  <a:pt x="129859" y="39165"/>
                  <a:pt x="124446" y="38146"/>
                </a:cubicBezTo>
                <a:close/>
              </a:path>
            </a:pathLst>
          </a:custGeom>
          <a:gradFill>
            <a:gsLst>
              <a:gs pos="0">
                <a:srgbClr val="F27243"/>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54125" y="3924255"/>
            <a:ext cx="2421488" cy="779257"/>
          </a:xfrm>
          <a:custGeom>
            <a:rect b="b" l="l" r="r" t="t"/>
            <a:pathLst>
              <a:path extrusionOk="0" h="13432" w="41739">
                <a:moveTo>
                  <a:pt x="20879" y="0"/>
                </a:moveTo>
                <a:cubicBezTo>
                  <a:pt x="19060" y="0"/>
                  <a:pt x="17217" y="609"/>
                  <a:pt x="15674" y="1909"/>
                </a:cubicBezTo>
                <a:cubicBezTo>
                  <a:pt x="15091" y="2395"/>
                  <a:pt x="14358" y="2661"/>
                  <a:pt x="13610" y="2661"/>
                </a:cubicBezTo>
                <a:cubicBezTo>
                  <a:pt x="13457" y="2661"/>
                  <a:pt x="13304" y="2650"/>
                  <a:pt x="13151" y="2628"/>
                </a:cubicBezTo>
                <a:cubicBezTo>
                  <a:pt x="12810" y="2573"/>
                  <a:pt x="12469" y="2547"/>
                  <a:pt x="12130" y="2547"/>
                </a:cubicBezTo>
                <a:cubicBezTo>
                  <a:pt x="10078" y="2547"/>
                  <a:pt x="8118" y="3525"/>
                  <a:pt x="6885" y="5217"/>
                </a:cubicBezTo>
                <a:cubicBezTo>
                  <a:pt x="6601" y="5602"/>
                  <a:pt x="6233" y="5902"/>
                  <a:pt x="5799" y="6103"/>
                </a:cubicBezTo>
                <a:cubicBezTo>
                  <a:pt x="4579" y="6671"/>
                  <a:pt x="2140" y="7991"/>
                  <a:pt x="1805" y="9612"/>
                </a:cubicBezTo>
                <a:cubicBezTo>
                  <a:pt x="1722" y="10046"/>
                  <a:pt x="1455" y="10447"/>
                  <a:pt x="1087" y="10698"/>
                </a:cubicBezTo>
                <a:cubicBezTo>
                  <a:pt x="402" y="11115"/>
                  <a:pt x="1" y="11867"/>
                  <a:pt x="1" y="12669"/>
                </a:cubicBezTo>
                <a:cubicBezTo>
                  <a:pt x="1" y="13218"/>
                  <a:pt x="4792" y="13432"/>
                  <a:pt x="11127" y="13432"/>
                </a:cubicBezTo>
                <a:cubicBezTo>
                  <a:pt x="23492" y="13432"/>
                  <a:pt x="41739" y="12619"/>
                  <a:pt x="41739" y="11901"/>
                </a:cubicBezTo>
                <a:cubicBezTo>
                  <a:pt x="41739" y="10831"/>
                  <a:pt x="39400" y="10614"/>
                  <a:pt x="36509" y="10614"/>
                </a:cubicBezTo>
                <a:cubicBezTo>
                  <a:pt x="36242" y="10614"/>
                  <a:pt x="35991" y="10614"/>
                  <a:pt x="35757" y="10631"/>
                </a:cubicBezTo>
                <a:cubicBezTo>
                  <a:pt x="36442" y="8659"/>
                  <a:pt x="35791" y="6471"/>
                  <a:pt x="34120" y="5217"/>
                </a:cubicBezTo>
                <a:cubicBezTo>
                  <a:pt x="33267" y="4578"/>
                  <a:pt x="32250" y="4256"/>
                  <a:pt x="31233" y="4256"/>
                </a:cubicBezTo>
                <a:cubicBezTo>
                  <a:pt x="30257" y="4256"/>
                  <a:pt x="29282" y="4553"/>
                  <a:pt x="28456" y="5151"/>
                </a:cubicBezTo>
                <a:cubicBezTo>
                  <a:pt x="27169" y="1865"/>
                  <a:pt x="24062" y="0"/>
                  <a:pt x="20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395452" y="4211718"/>
            <a:ext cx="1756768" cy="877630"/>
          </a:xfrm>
          <a:custGeom>
            <a:rect b="b" l="l" r="r" t="t"/>
            <a:pathLst>
              <a:path extrusionOk="0" h="22713" w="45465">
                <a:moveTo>
                  <a:pt x="25261" y="1"/>
                </a:moveTo>
                <a:cubicBezTo>
                  <a:pt x="20045" y="1"/>
                  <a:pt x="15558" y="3786"/>
                  <a:pt x="14704" y="8960"/>
                </a:cubicBezTo>
                <a:cubicBezTo>
                  <a:pt x="13708" y="8514"/>
                  <a:pt x="12703" y="8311"/>
                  <a:pt x="11732" y="8311"/>
                </a:cubicBezTo>
                <a:cubicBezTo>
                  <a:pt x="7131" y="8311"/>
                  <a:pt x="3302" y="12870"/>
                  <a:pt x="4930" y="17782"/>
                </a:cubicBezTo>
                <a:cubicBezTo>
                  <a:pt x="2123" y="17966"/>
                  <a:pt x="1" y="19002"/>
                  <a:pt x="1" y="20221"/>
                </a:cubicBezTo>
                <a:cubicBezTo>
                  <a:pt x="1" y="21591"/>
                  <a:pt x="2641" y="22711"/>
                  <a:pt x="5882" y="22711"/>
                </a:cubicBezTo>
                <a:cubicBezTo>
                  <a:pt x="5939" y="22712"/>
                  <a:pt x="5996" y="22712"/>
                  <a:pt x="6052" y="22712"/>
                </a:cubicBezTo>
                <a:cubicBezTo>
                  <a:pt x="7132" y="22712"/>
                  <a:pt x="8209" y="22561"/>
                  <a:pt x="9240" y="22260"/>
                </a:cubicBezTo>
                <a:cubicBezTo>
                  <a:pt x="10055" y="22559"/>
                  <a:pt x="10916" y="22712"/>
                  <a:pt x="11778" y="22712"/>
                </a:cubicBezTo>
                <a:cubicBezTo>
                  <a:pt x="12455" y="22712"/>
                  <a:pt x="13131" y="22618"/>
                  <a:pt x="13785" y="22427"/>
                </a:cubicBezTo>
                <a:cubicBezTo>
                  <a:pt x="16316" y="21680"/>
                  <a:pt x="18914" y="21231"/>
                  <a:pt x="21528" y="21231"/>
                </a:cubicBezTo>
                <a:cubicBezTo>
                  <a:pt x="22366" y="21231"/>
                  <a:pt x="23205" y="21277"/>
                  <a:pt x="24044" y="21374"/>
                </a:cubicBezTo>
                <a:cubicBezTo>
                  <a:pt x="24443" y="21421"/>
                  <a:pt x="24847" y="21443"/>
                  <a:pt x="25252" y="21443"/>
                </a:cubicBezTo>
                <a:cubicBezTo>
                  <a:pt x="25865" y="21443"/>
                  <a:pt x="26481" y="21391"/>
                  <a:pt x="27085" y="21291"/>
                </a:cubicBezTo>
                <a:cubicBezTo>
                  <a:pt x="27703" y="21174"/>
                  <a:pt x="28330" y="21115"/>
                  <a:pt x="28957" y="21115"/>
                </a:cubicBezTo>
                <a:cubicBezTo>
                  <a:pt x="29583" y="21115"/>
                  <a:pt x="30210" y="21174"/>
                  <a:pt x="30828" y="21291"/>
                </a:cubicBezTo>
                <a:cubicBezTo>
                  <a:pt x="31279" y="21391"/>
                  <a:pt x="31747" y="21441"/>
                  <a:pt x="32231" y="21441"/>
                </a:cubicBezTo>
                <a:cubicBezTo>
                  <a:pt x="32632" y="21441"/>
                  <a:pt x="33050" y="21408"/>
                  <a:pt x="33451" y="21324"/>
                </a:cubicBezTo>
                <a:cubicBezTo>
                  <a:pt x="34420" y="21408"/>
                  <a:pt x="35473" y="21441"/>
                  <a:pt x="36559" y="21441"/>
                </a:cubicBezTo>
                <a:cubicBezTo>
                  <a:pt x="41471" y="21441"/>
                  <a:pt x="45465" y="20606"/>
                  <a:pt x="45465" y="19586"/>
                </a:cubicBezTo>
                <a:cubicBezTo>
                  <a:pt x="45465" y="18684"/>
                  <a:pt x="42290" y="17932"/>
                  <a:pt x="38113" y="17765"/>
                </a:cubicBezTo>
                <a:cubicBezTo>
                  <a:pt x="39550" y="14841"/>
                  <a:pt x="38614" y="11316"/>
                  <a:pt x="35924" y="9478"/>
                </a:cubicBezTo>
                <a:cubicBezTo>
                  <a:pt x="35289" y="4164"/>
                  <a:pt x="30861" y="138"/>
                  <a:pt x="25531" y="4"/>
                </a:cubicBezTo>
                <a:cubicBezTo>
                  <a:pt x="25441" y="2"/>
                  <a:pt x="25351" y="1"/>
                  <a:pt x="25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148253" y="96975"/>
            <a:ext cx="2233915" cy="745143"/>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36775" y="165449"/>
            <a:ext cx="2690954" cy="961790"/>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9"/>
          <p:cNvGrpSpPr/>
          <p:nvPr/>
        </p:nvGrpSpPr>
        <p:grpSpPr>
          <a:xfrm>
            <a:off x="7821351" y="674425"/>
            <a:ext cx="1572114" cy="1511851"/>
            <a:chOff x="7384701" y="199425"/>
            <a:chExt cx="1572114" cy="1511851"/>
          </a:xfrm>
        </p:grpSpPr>
        <p:sp>
          <p:nvSpPr>
            <p:cNvPr id="103" name="Google Shape;103;p9"/>
            <p:cNvSpPr/>
            <p:nvPr/>
          </p:nvSpPr>
          <p:spPr>
            <a:xfrm>
              <a:off x="7667792" y="461179"/>
              <a:ext cx="1027203" cy="988217"/>
            </a:xfrm>
            <a:custGeom>
              <a:rect b="b" l="l" r="r" t="t"/>
              <a:pathLst>
                <a:path extrusionOk="0" h="15513" w="16125">
                  <a:moveTo>
                    <a:pt x="8372" y="57"/>
                  </a:moveTo>
                  <a:lnTo>
                    <a:pt x="8372" y="74"/>
                  </a:lnTo>
                  <a:cubicBezTo>
                    <a:pt x="12599" y="74"/>
                    <a:pt x="16041" y="3516"/>
                    <a:pt x="16058" y="7760"/>
                  </a:cubicBezTo>
                  <a:cubicBezTo>
                    <a:pt x="16058" y="10868"/>
                    <a:pt x="14186" y="13675"/>
                    <a:pt x="11312" y="14861"/>
                  </a:cubicBezTo>
                  <a:cubicBezTo>
                    <a:pt x="10355" y="15254"/>
                    <a:pt x="9352" y="15445"/>
                    <a:pt x="8359" y="15445"/>
                  </a:cubicBezTo>
                  <a:cubicBezTo>
                    <a:pt x="6353" y="15445"/>
                    <a:pt x="4388" y="14665"/>
                    <a:pt x="2925" y="13190"/>
                  </a:cubicBezTo>
                  <a:cubicBezTo>
                    <a:pt x="719" y="10985"/>
                    <a:pt x="67" y="7676"/>
                    <a:pt x="1254" y="4803"/>
                  </a:cubicBezTo>
                  <a:cubicBezTo>
                    <a:pt x="2440" y="1929"/>
                    <a:pt x="5247" y="57"/>
                    <a:pt x="8372" y="57"/>
                  </a:cubicBezTo>
                  <a:close/>
                  <a:moveTo>
                    <a:pt x="8370" y="1"/>
                  </a:moveTo>
                  <a:cubicBezTo>
                    <a:pt x="6351" y="1"/>
                    <a:pt x="4362" y="792"/>
                    <a:pt x="2874" y="2280"/>
                  </a:cubicBezTo>
                  <a:cubicBezTo>
                    <a:pt x="652" y="4485"/>
                    <a:pt x="1" y="7827"/>
                    <a:pt x="1204" y="10734"/>
                  </a:cubicBezTo>
                  <a:cubicBezTo>
                    <a:pt x="2390" y="13625"/>
                    <a:pt x="5230" y="15513"/>
                    <a:pt x="8372" y="15513"/>
                  </a:cubicBezTo>
                  <a:cubicBezTo>
                    <a:pt x="12649" y="15513"/>
                    <a:pt x="16108" y="12037"/>
                    <a:pt x="16124" y="7760"/>
                  </a:cubicBezTo>
                  <a:cubicBezTo>
                    <a:pt x="16124" y="4619"/>
                    <a:pt x="14236" y="1795"/>
                    <a:pt x="11329" y="592"/>
                  </a:cubicBezTo>
                  <a:cubicBezTo>
                    <a:pt x="10373" y="194"/>
                    <a:pt x="9368" y="1"/>
                    <a:pt x="8370"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7384701" y="199425"/>
              <a:ext cx="1572114" cy="1511851"/>
            </a:xfrm>
            <a:custGeom>
              <a:rect b="b" l="l" r="r" t="t"/>
              <a:pathLst>
                <a:path extrusionOk="0" h="23733" w="24679">
                  <a:moveTo>
                    <a:pt x="12816" y="106"/>
                  </a:moveTo>
                  <a:cubicBezTo>
                    <a:pt x="19299" y="106"/>
                    <a:pt x="24578" y="5369"/>
                    <a:pt x="24578" y="11869"/>
                  </a:cubicBezTo>
                  <a:cubicBezTo>
                    <a:pt x="24578" y="16631"/>
                    <a:pt x="21705" y="20908"/>
                    <a:pt x="17310" y="22729"/>
                  </a:cubicBezTo>
                  <a:cubicBezTo>
                    <a:pt x="15853" y="23339"/>
                    <a:pt x="14322" y="23634"/>
                    <a:pt x="12805" y="23634"/>
                  </a:cubicBezTo>
                  <a:cubicBezTo>
                    <a:pt x="9746" y="23634"/>
                    <a:pt x="6739" y="22435"/>
                    <a:pt x="4495" y="20190"/>
                  </a:cubicBezTo>
                  <a:cubicBezTo>
                    <a:pt x="1120" y="16831"/>
                    <a:pt x="117" y="11769"/>
                    <a:pt x="1938" y="7374"/>
                  </a:cubicBezTo>
                  <a:cubicBezTo>
                    <a:pt x="3760" y="2963"/>
                    <a:pt x="8054" y="106"/>
                    <a:pt x="12816" y="106"/>
                  </a:cubicBezTo>
                  <a:close/>
                  <a:moveTo>
                    <a:pt x="12796" y="1"/>
                  </a:moveTo>
                  <a:cubicBezTo>
                    <a:pt x="9711" y="1"/>
                    <a:pt x="6677" y="1204"/>
                    <a:pt x="4411" y="3481"/>
                  </a:cubicBezTo>
                  <a:cubicBezTo>
                    <a:pt x="1019" y="6873"/>
                    <a:pt x="0" y="11969"/>
                    <a:pt x="1838" y="16414"/>
                  </a:cubicBezTo>
                  <a:cubicBezTo>
                    <a:pt x="3676" y="20841"/>
                    <a:pt x="8004" y="23732"/>
                    <a:pt x="12816" y="23732"/>
                  </a:cubicBezTo>
                  <a:cubicBezTo>
                    <a:pt x="19349" y="23732"/>
                    <a:pt x="24662" y="18419"/>
                    <a:pt x="24679" y="11869"/>
                  </a:cubicBezTo>
                  <a:cubicBezTo>
                    <a:pt x="24679" y="7074"/>
                    <a:pt x="21788" y="2746"/>
                    <a:pt x="17344" y="908"/>
                  </a:cubicBezTo>
                  <a:cubicBezTo>
                    <a:pt x="15874" y="298"/>
                    <a:pt x="14328" y="1"/>
                    <a:pt x="1279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7792329" y="546731"/>
              <a:ext cx="816411" cy="816475"/>
            </a:xfrm>
            <a:custGeom>
              <a:rect b="b" l="l" r="r" t="t"/>
              <a:pathLst>
                <a:path extrusionOk="0" h="12817" w="12816">
                  <a:moveTo>
                    <a:pt x="12816" y="6417"/>
                  </a:moveTo>
                  <a:cubicBezTo>
                    <a:pt x="12816" y="9959"/>
                    <a:pt x="9942" y="12816"/>
                    <a:pt x="6417" y="12816"/>
                  </a:cubicBezTo>
                  <a:cubicBezTo>
                    <a:pt x="2874" y="12816"/>
                    <a:pt x="1" y="9959"/>
                    <a:pt x="1" y="6417"/>
                  </a:cubicBezTo>
                  <a:cubicBezTo>
                    <a:pt x="1" y="2875"/>
                    <a:pt x="2874" y="1"/>
                    <a:pt x="6417" y="1"/>
                  </a:cubicBezTo>
                  <a:cubicBezTo>
                    <a:pt x="9942" y="1"/>
                    <a:pt x="12816" y="2875"/>
                    <a:pt x="12816" y="64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9"/>
          <p:cNvSpPr/>
          <p:nvPr/>
        </p:nvSpPr>
        <p:spPr>
          <a:xfrm>
            <a:off x="7362075" y="2028813"/>
            <a:ext cx="2715369" cy="816457"/>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txBox="1"/>
          <p:nvPr>
            <p:ph type="title"/>
          </p:nvPr>
        </p:nvSpPr>
        <p:spPr>
          <a:xfrm>
            <a:off x="1124900" y="1492375"/>
            <a:ext cx="7304100" cy="738900"/>
          </a:xfrm>
          <a:prstGeom prst="rect">
            <a:avLst/>
          </a:prstGeom>
        </p:spPr>
        <p:txBody>
          <a:bodyPr anchorCtr="0" anchor="ctr" bIns="91425" lIns="91425" spcFirstLastPara="1" rIns="91425" wrap="square" tIns="91425">
            <a:spAutoFit/>
          </a:bodyPr>
          <a:lstStyle>
            <a:lvl1pPr lvl="0" rtl="0" algn="ctr">
              <a:spcBef>
                <a:spcPts val="0"/>
              </a:spcBef>
              <a:spcAft>
                <a:spcPts val="0"/>
              </a:spcAft>
              <a:buClr>
                <a:schemeClr val="dk2"/>
              </a:buClr>
              <a:buSzPts val="3600"/>
              <a:buNone/>
              <a:defRPr sz="6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9"/>
          <p:cNvSpPr txBox="1"/>
          <p:nvPr>
            <p:ph idx="1" type="subTitle"/>
          </p:nvPr>
        </p:nvSpPr>
        <p:spPr>
          <a:xfrm>
            <a:off x="2039275" y="2529150"/>
            <a:ext cx="5071500" cy="11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10" name="Shape 110"/>
        <p:cNvGrpSpPr/>
        <p:nvPr/>
      </p:nvGrpSpPr>
      <p:grpSpPr>
        <a:xfrm>
          <a:off x="0" y="0"/>
          <a:ext cx="0" cy="0"/>
          <a:chOff x="0" y="0"/>
          <a:chExt cx="0" cy="0"/>
        </a:xfrm>
      </p:grpSpPr>
      <p:sp>
        <p:nvSpPr>
          <p:cNvPr id="111" name="Google Shape;111;p10"/>
          <p:cNvSpPr txBox="1"/>
          <p:nvPr>
            <p:ph type="title"/>
          </p:nvPr>
        </p:nvSpPr>
        <p:spPr>
          <a:xfrm>
            <a:off x="599875" y="3833575"/>
            <a:ext cx="5071500" cy="76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12" name="Google Shape;11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700"/>
              <a:buFont typeface="Lato Black"/>
              <a:buNone/>
              <a:defRPr sz="2700">
                <a:solidFill>
                  <a:schemeClr val="dk2"/>
                </a:solidFill>
                <a:latin typeface="Lato Black"/>
                <a:ea typeface="Lato Black"/>
                <a:cs typeface="Lato Black"/>
                <a:sym typeface="Lat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Lato"/>
              <a:buChar char="●"/>
              <a:defRPr>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accent1"/>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accent1"/>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4" name="Google Shape;414;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5" name="Google Shape;415;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16" name="Google Shape;416;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17" name="Google Shape;417;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20.png"/><Relationship Id="rId10"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kaggle.com/binaryjoker/airline-passenger-satisfaction" TargetMode="External"/><Relationship Id="rId4" Type="http://schemas.openxmlformats.org/officeDocument/2006/relationships/hyperlink" Target="https://www.theacsi.org/industries/travel/airlin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3"/>
          <p:cNvSpPr txBox="1"/>
          <p:nvPr>
            <p:ph type="ctrTitle"/>
          </p:nvPr>
        </p:nvSpPr>
        <p:spPr>
          <a:xfrm>
            <a:off x="598600" y="811650"/>
            <a:ext cx="83184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KD24103 Statistics and Data Analysis</a:t>
            </a:r>
            <a:endParaRPr sz="5000"/>
          </a:p>
        </p:txBody>
      </p:sp>
      <p:sp>
        <p:nvSpPr>
          <p:cNvPr id="497" name="Google Shape;497;p53"/>
          <p:cNvSpPr txBox="1"/>
          <p:nvPr>
            <p:ph idx="1" type="subTitle"/>
          </p:nvPr>
        </p:nvSpPr>
        <p:spPr>
          <a:xfrm>
            <a:off x="1954650" y="4552888"/>
            <a:ext cx="52347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Lecturer: Dr. </a:t>
            </a:r>
            <a:r>
              <a:rPr lang="en">
                <a:solidFill>
                  <a:srgbClr val="3C4043"/>
                </a:solidFill>
              </a:rPr>
              <a:t>Ervin Gubin Moung</a:t>
            </a:r>
            <a:endParaRPr/>
          </a:p>
        </p:txBody>
      </p:sp>
      <p:pic>
        <p:nvPicPr>
          <p:cNvPr id="498" name="Google Shape;498;p53"/>
          <p:cNvPicPr preferRelativeResize="0"/>
          <p:nvPr/>
        </p:nvPicPr>
        <p:blipFill>
          <a:blip r:embed="rId3">
            <a:alphaModFix/>
          </a:blip>
          <a:stretch>
            <a:fillRect/>
          </a:stretch>
        </p:blipFill>
        <p:spPr>
          <a:xfrm>
            <a:off x="3457575" y="78213"/>
            <a:ext cx="2228850" cy="733425"/>
          </a:xfrm>
          <a:prstGeom prst="rect">
            <a:avLst/>
          </a:prstGeom>
          <a:noFill/>
          <a:ln>
            <a:noFill/>
          </a:ln>
        </p:spPr>
      </p:pic>
      <p:graphicFrame>
        <p:nvGraphicFramePr>
          <p:cNvPr id="499" name="Google Shape;499;p53"/>
          <p:cNvGraphicFramePr/>
          <p:nvPr/>
        </p:nvGraphicFramePr>
        <p:xfrm>
          <a:off x="952500" y="1619250"/>
          <a:ext cx="3000000" cy="3000000"/>
        </p:xfrm>
        <a:graphic>
          <a:graphicData uri="http://schemas.openxmlformats.org/drawingml/2006/table">
            <a:tbl>
              <a:tblPr>
                <a:noFill/>
                <a:tableStyleId>{B7EDF545-8116-4DA8-A64C-B3175754A393}</a:tableStyleId>
              </a:tblPr>
              <a:tblGrid>
                <a:gridCol w="3619500"/>
                <a:gridCol w="3619500"/>
              </a:tblGrid>
              <a:tr h="381000">
                <a:tc gridSpan="2">
                  <a:txBody>
                    <a:bodyPr/>
                    <a:lstStyle/>
                    <a:p>
                      <a:pPr indent="0" lvl="0" marL="0" rtl="0" algn="ctr">
                        <a:spcBef>
                          <a:spcPts val="0"/>
                        </a:spcBef>
                        <a:spcAft>
                          <a:spcPts val="0"/>
                        </a:spcAft>
                        <a:buNone/>
                      </a:pPr>
                      <a:r>
                        <a:rPr b="1" lang="en" sz="1700">
                          <a:latin typeface="Lato"/>
                          <a:ea typeface="Lato"/>
                          <a:cs typeface="Lato"/>
                          <a:sym typeface="Lato"/>
                        </a:rPr>
                        <a:t>Title: </a:t>
                      </a:r>
                      <a:r>
                        <a:rPr b="1" lang="en" sz="1700">
                          <a:latin typeface="Lato"/>
                          <a:ea typeface="Lato"/>
                          <a:cs typeface="Lato"/>
                          <a:sym typeface="Lato"/>
                        </a:rPr>
                        <a:t>Examining Factors that affect Airline </a:t>
                      </a:r>
                      <a:r>
                        <a:rPr b="1" lang="en" sz="1700">
                          <a:latin typeface="Lato"/>
                          <a:ea typeface="Lato"/>
                          <a:cs typeface="Lato"/>
                          <a:sym typeface="Lato"/>
                        </a:rPr>
                        <a:t>Passenger</a:t>
                      </a:r>
                      <a:r>
                        <a:rPr b="1" lang="en" sz="1700">
                          <a:latin typeface="Lato"/>
                          <a:ea typeface="Lato"/>
                          <a:cs typeface="Lato"/>
                          <a:sym typeface="Lato"/>
                        </a:rPr>
                        <a:t> Satisfaction by using machine learning algorithm</a:t>
                      </a:r>
                      <a:endParaRPr b="1" sz="1300">
                        <a:latin typeface="Lato"/>
                        <a:ea typeface="Lato"/>
                        <a:cs typeface="Lato"/>
                        <a:sym typeface="Lato"/>
                      </a:endParaRPr>
                    </a:p>
                  </a:txBody>
                  <a:tcPr marT="91425" marB="91425" marR="91425" marL="91425">
                    <a:solidFill>
                      <a:srgbClr val="CFE2F3"/>
                    </a:solidFill>
                  </a:tcPr>
                </a:tc>
                <a:tc hMerge="1"/>
              </a:tr>
              <a:tr h="381000">
                <a:tc>
                  <a:txBody>
                    <a:bodyPr/>
                    <a:lstStyle/>
                    <a:p>
                      <a:pPr indent="0" lvl="0" marL="0" rtl="0" algn="l">
                        <a:spcBef>
                          <a:spcPts val="0"/>
                        </a:spcBef>
                        <a:spcAft>
                          <a:spcPts val="0"/>
                        </a:spcAft>
                        <a:buNone/>
                      </a:pPr>
                      <a:r>
                        <a:rPr lang="en"/>
                        <a:t>Name</a:t>
                      </a:r>
                      <a:endParaRPr/>
                    </a:p>
                  </a:txBody>
                  <a:tcPr marT="91425" marB="91425" marR="91425" marL="91425">
                    <a:solidFill>
                      <a:srgbClr val="CFE2F3"/>
                    </a:solidFill>
                  </a:tcPr>
                </a:tc>
                <a:tc>
                  <a:txBody>
                    <a:bodyPr/>
                    <a:lstStyle/>
                    <a:p>
                      <a:pPr indent="0" lvl="0" marL="0" rtl="0" algn="l">
                        <a:spcBef>
                          <a:spcPts val="0"/>
                        </a:spcBef>
                        <a:spcAft>
                          <a:spcPts val="0"/>
                        </a:spcAft>
                        <a:buNone/>
                      </a:pPr>
                      <a:r>
                        <a:rPr lang="en"/>
                        <a:t>Matric Number</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Lim Hong Yao</a:t>
                      </a:r>
                      <a:endParaRPr/>
                    </a:p>
                  </a:txBody>
                  <a:tcPr marT="91425" marB="91425" marR="91425" marL="91425">
                    <a:solidFill>
                      <a:srgbClr val="CFE2F3"/>
                    </a:solidFill>
                  </a:tcPr>
                </a:tc>
                <a:tc>
                  <a:txBody>
                    <a:bodyPr/>
                    <a:lstStyle/>
                    <a:p>
                      <a:pPr indent="0" lvl="0" marL="0" rtl="0" algn="l">
                        <a:spcBef>
                          <a:spcPts val="0"/>
                        </a:spcBef>
                        <a:spcAft>
                          <a:spcPts val="0"/>
                        </a:spcAft>
                        <a:buNone/>
                      </a:pPr>
                      <a:r>
                        <a:rPr lang="en"/>
                        <a:t>BI20110046</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Lim Min Xuan</a:t>
                      </a:r>
                      <a:endParaRPr/>
                    </a:p>
                  </a:txBody>
                  <a:tcPr marT="91425" marB="91425" marR="91425" marL="91425">
                    <a:solidFill>
                      <a:srgbClr val="CFE2F3"/>
                    </a:solidFill>
                  </a:tcPr>
                </a:tc>
                <a:tc>
                  <a:txBody>
                    <a:bodyPr/>
                    <a:lstStyle/>
                    <a:p>
                      <a:pPr indent="0" lvl="0" marL="0" rtl="0" algn="l">
                        <a:spcBef>
                          <a:spcPts val="0"/>
                        </a:spcBef>
                        <a:spcAft>
                          <a:spcPts val="0"/>
                        </a:spcAft>
                        <a:buNone/>
                      </a:pPr>
                      <a:r>
                        <a:rPr lang="en"/>
                        <a:t>BI20110134</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Peter Chin Meng Meng</a:t>
                      </a:r>
                      <a:endParaRPr/>
                    </a:p>
                  </a:txBody>
                  <a:tcPr marT="91425" marB="91425" marR="91425" marL="91425">
                    <a:solidFill>
                      <a:srgbClr val="CFE2F3"/>
                    </a:solidFill>
                  </a:tcPr>
                </a:tc>
                <a:tc>
                  <a:txBody>
                    <a:bodyPr/>
                    <a:lstStyle/>
                    <a:p>
                      <a:pPr indent="0" lvl="0" marL="0" rtl="0" algn="l">
                        <a:spcBef>
                          <a:spcPts val="0"/>
                        </a:spcBef>
                        <a:spcAft>
                          <a:spcPts val="0"/>
                        </a:spcAft>
                        <a:buNone/>
                      </a:pPr>
                      <a:r>
                        <a:rPr lang="en"/>
                        <a:t>BI20110111</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Tuen Yong Hao</a:t>
                      </a:r>
                      <a:endParaRPr/>
                    </a:p>
                  </a:txBody>
                  <a:tcPr marT="91425" marB="91425" marR="91425" marL="91425">
                    <a:solidFill>
                      <a:srgbClr val="CFE2F3"/>
                    </a:solidFill>
                  </a:tcPr>
                </a:tc>
                <a:tc>
                  <a:txBody>
                    <a:bodyPr/>
                    <a:lstStyle/>
                    <a:p>
                      <a:pPr indent="0" lvl="0" marL="0" rtl="0" algn="l">
                        <a:spcBef>
                          <a:spcPts val="0"/>
                        </a:spcBef>
                        <a:spcAft>
                          <a:spcPts val="0"/>
                        </a:spcAft>
                        <a:buNone/>
                      </a:pPr>
                      <a:r>
                        <a:rPr lang="en"/>
                        <a:t>BI20110060</a:t>
                      </a:r>
                      <a:endParaRPr/>
                    </a:p>
                  </a:txBody>
                  <a:tcPr marT="91425" marB="91425" marR="91425" marL="91425">
                    <a:solidFill>
                      <a:srgbClr val="CFE2F3"/>
                    </a:solidFill>
                  </a:tcPr>
                </a:tc>
              </a:tr>
            </a:tbl>
          </a:graphicData>
        </a:graphic>
      </p:graphicFrame>
      <p:grpSp>
        <p:nvGrpSpPr>
          <p:cNvPr id="500" name="Google Shape;500;p53"/>
          <p:cNvGrpSpPr/>
          <p:nvPr/>
        </p:nvGrpSpPr>
        <p:grpSpPr>
          <a:xfrm flipH="1" rot="-779560">
            <a:off x="7493733" y="214999"/>
            <a:ext cx="1285777" cy="663427"/>
            <a:chOff x="1329477" y="1798619"/>
            <a:chExt cx="1171773" cy="564308"/>
          </a:xfrm>
        </p:grpSpPr>
        <p:sp>
          <p:nvSpPr>
            <p:cNvPr id="501" name="Google Shape;501;p53"/>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3"/>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2"/>
          <p:cNvSpPr/>
          <p:nvPr/>
        </p:nvSpPr>
        <p:spPr>
          <a:xfrm>
            <a:off x="4399275" y="2604520"/>
            <a:ext cx="7591449" cy="2713359"/>
          </a:xfrm>
          <a:custGeom>
            <a:rect b="b" l="l" r="r" t="t"/>
            <a:pathLst>
              <a:path extrusionOk="0" h="21589" w="60403">
                <a:moveTo>
                  <a:pt x="4061" y="17979"/>
                </a:moveTo>
                <a:cubicBezTo>
                  <a:pt x="1221" y="14654"/>
                  <a:pt x="2541" y="9508"/>
                  <a:pt x="6651" y="7988"/>
                </a:cubicBezTo>
                <a:cubicBezTo>
                  <a:pt x="10761" y="6450"/>
                  <a:pt x="15122" y="9491"/>
                  <a:pt x="15139" y="13869"/>
                </a:cubicBezTo>
                <a:lnTo>
                  <a:pt x="15139" y="14003"/>
                </a:lnTo>
                <a:cubicBezTo>
                  <a:pt x="16192" y="12816"/>
                  <a:pt x="17812" y="12298"/>
                  <a:pt x="19366" y="12666"/>
                </a:cubicBezTo>
                <a:cubicBezTo>
                  <a:pt x="19650" y="9775"/>
                  <a:pt x="22056" y="7587"/>
                  <a:pt x="24964" y="7587"/>
                </a:cubicBezTo>
                <a:lnTo>
                  <a:pt x="24964" y="7436"/>
                </a:lnTo>
                <a:cubicBezTo>
                  <a:pt x="24964" y="4328"/>
                  <a:pt x="27219" y="1672"/>
                  <a:pt x="30294" y="1204"/>
                </a:cubicBezTo>
                <a:cubicBezTo>
                  <a:pt x="33368" y="719"/>
                  <a:pt x="36325" y="2557"/>
                  <a:pt x="37278" y="5515"/>
                </a:cubicBezTo>
                <a:cubicBezTo>
                  <a:pt x="39550" y="1588"/>
                  <a:pt x="44429" y="1"/>
                  <a:pt x="48573" y="1856"/>
                </a:cubicBezTo>
                <a:cubicBezTo>
                  <a:pt x="52717" y="3710"/>
                  <a:pt x="54772" y="8405"/>
                  <a:pt x="53368" y="12716"/>
                </a:cubicBezTo>
                <a:cubicBezTo>
                  <a:pt x="55874" y="13785"/>
                  <a:pt x="56643" y="16977"/>
                  <a:pt x="54889" y="19082"/>
                </a:cubicBezTo>
                <a:cubicBezTo>
                  <a:pt x="58147" y="19333"/>
                  <a:pt x="60402" y="19901"/>
                  <a:pt x="60402" y="20536"/>
                </a:cubicBezTo>
                <a:cubicBezTo>
                  <a:pt x="60402" y="21438"/>
                  <a:pt x="18" y="21588"/>
                  <a:pt x="18" y="20151"/>
                </a:cubicBezTo>
                <a:cubicBezTo>
                  <a:pt x="1" y="19249"/>
                  <a:pt x="1622" y="18447"/>
                  <a:pt x="4061" y="17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4" name="Google Shape;824;p62"/>
          <p:cNvSpPr/>
          <p:nvPr/>
        </p:nvSpPr>
        <p:spPr>
          <a:xfrm>
            <a:off x="1243025" y="1528825"/>
            <a:ext cx="7163700" cy="11964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7000">
                <a:solidFill>
                  <a:schemeClr val="dk2"/>
                </a:solidFill>
                <a:latin typeface="Lato Black"/>
                <a:ea typeface="Lato Black"/>
                <a:cs typeface="Lato Black"/>
                <a:sym typeface="Lato Black"/>
              </a:rPr>
              <a:t>State-of-the-art</a:t>
            </a:r>
            <a:endParaRPr sz="6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3"/>
          <p:cNvSpPr txBox="1"/>
          <p:nvPr>
            <p:ph type="title"/>
          </p:nvPr>
        </p:nvSpPr>
        <p:spPr>
          <a:xfrm>
            <a:off x="767825" y="207375"/>
            <a:ext cx="7697100" cy="923400"/>
          </a:xfrm>
          <a:prstGeom prst="rect">
            <a:avLst/>
          </a:prstGeom>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400"/>
              <a:t>Application of Sentiment Analysis with Machine Learning Approaches</a:t>
            </a:r>
            <a:endParaRPr sz="1900"/>
          </a:p>
        </p:txBody>
      </p:sp>
      <p:sp>
        <p:nvSpPr>
          <p:cNvPr id="830" name="Google Shape;83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1" name="Google Shape;831;p63"/>
          <p:cNvSpPr/>
          <p:nvPr/>
        </p:nvSpPr>
        <p:spPr>
          <a:xfrm>
            <a:off x="708600" y="1313200"/>
            <a:ext cx="7609800" cy="3436200"/>
          </a:xfrm>
          <a:prstGeom prst="roundRect">
            <a:avLst>
              <a:gd fmla="val 16667" name="adj"/>
            </a:avLst>
          </a:prstGeom>
          <a:solidFill>
            <a:srgbClr val="FFDC9B"/>
          </a:solidFill>
          <a:ln cap="flat" cmpd="sng" w="9525">
            <a:solidFill>
              <a:srgbClr val="657E9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3"/>
          <p:cNvSpPr txBox="1"/>
          <p:nvPr>
            <p:ph idx="1" type="body"/>
          </p:nvPr>
        </p:nvSpPr>
        <p:spPr>
          <a:xfrm>
            <a:off x="708600" y="1502550"/>
            <a:ext cx="7609800" cy="23235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b="1" lang="en"/>
              <a:t>Sentiment analysis</a:t>
            </a:r>
            <a:r>
              <a:rPr lang="en"/>
              <a:t> - method of </a:t>
            </a:r>
            <a:r>
              <a:rPr b="1" lang="en"/>
              <a:t>extracting </a:t>
            </a:r>
            <a:r>
              <a:rPr b="1" lang="en"/>
              <a:t>emotions</a:t>
            </a:r>
            <a:r>
              <a:rPr lang="en"/>
              <a:t> from </a:t>
            </a:r>
            <a:r>
              <a:rPr b="1" lang="en"/>
              <a:t>textual information</a:t>
            </a:r>
            <a:r>
              <a:rPr lang="en"/>
              <a:t>.</a:t>
            </a:r>
            <a:endParaRPr/>
          </a:p>
          <a:p>
            <a:pPr indent="-330200" lvl="0" marL="457200" rtl="0" algn="l">
              <a:spcBef>
                <a:spcPts val="1000"/>
              </a:spcBef>
              <a:spcAft>
                <a:spcPts val="0"/>
              </a:spcAft>
              <a:buSzPts val="1600"/>
              <a:buChar char="●"/>
            </a:pPr>
            <a:r>
              <a:rPr lang="en"/>
              <a:t>Air passengers usually share their </a:t>
            </a:r>
            <a:r>
              <a:rPr b="1" lang="en"/>
              <a:t>travel </a:t>
            </a:r>
            <a:r>
              <a:rPr b="1" lang="en"/>
              <a:t>experiences</a:t>
            </a:r>
            <a:r>
              <a:rPr lang="en"/>
              <a:t> on Twitter.</a:t>
            </a:r>
            <a:r>
              <a:rPr lang="en"/>
              <a:t> </a:t>
            </a:r>
            <a:endParaRPr/>
          </a:p>
          <a:p>
            <a:pPr indent="-330200" lvl="0" marL="457200" rtl="0" algn="l">
              <a:spcBef>
                <a:spcPts val="1000"/>
              </a:spcBef>
              <a:spcAft>
                <a:spcPts val="0"/>
              </a:spcAft>
              <a:buSzPts val="1600"/>
              <a:buChar char="●"/>
            </a:pPr>
            <a:r>
              <a:rPr lang="en"/>
              <a:t>Using machine learning techniques, it </a:t>
            </a:r>
            <a:r>
              <a:rPr b="1" lang="en"/>
              <a:t>reveals insights</a:t>
            </a:r>
            <a:r>
              <a:rPr lang="en"/>
              <a:t> on the passenger’s degree of comfort from their </a:t>
            </a:r>
            <a:r>
              <a:rPr b="1" lang="en"/>
              <a:t>textual information</a:t>
            </a:r>
            <a:r>
              <a:rPr lang="en"/>
              <a:t>.</a:t>
            </a:r>
            <a:endParaRPr/>
          </a:p>
          <a:p>
            <a:pPr indent="-330200" lvl="0" marL="457200" rtl="0" algn="l">
              <a:spcBef>
                <a:spcPts val="1000"/>
              </a:spcBef>
              <a:spcAft>
                <a:spcPts val="1000"/>
              </a:spcAft>
              <a:buSzPts val="1600"/>
              <a:buChar char="●"/>
            </a:pPr>
            <a:r>
              <a:rPr lang="en"/>
              <a:t>Model ended with </a:t>
            </a:r>
            <a:r>
              <a:rPr b="1" lang="en"/>
              <a:t>80+% accuracy</a:t>
            </a:r>
            <a:r>
              <a:rPr lang="en"/>
              <a:t>, improvements can be made by including </a:t>
            </a:r>
            <a:r>
              <a:rPr b="1" lang="en"/>
              <a:t>more tweets in the analysis.</a:t>
            </a:r>
            <a:endParaRPr b="1"/>
          </a:p>
        </p:txBody>
      </p:sp>
      <p:grpSp>
        <p:nvGrpSpPr>
          <p:cNvPr id="833" name="Google Shape;833;p63"/>
          <p:cNvGrpSpPr/>
          <p:nvPr/>
        </p:nvGrpSpPr>
        <p:grpSpPr>
          <a:xfrm rot="193240">
            <a:off x="6177192" y="3482858"/>
            <a:ext cx="2169357" cy="1439384"/>
            <a:chOff x="994600" y="1481575"/>
            <a:chExt cx="4723950" cy="2279375"/>
          </a:xfrm>
        </p:grpSpPr>
        <p:sp>
          <p:nvSpPr>
            <p:cNvPr id="834" name="Google Shape;834;p63"/>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3"/>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3"/>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3"/>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3"/>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3"/>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3"/>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3"/>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3"/>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3"/>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3"/>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3"/>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3"/>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3"/>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3"/>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3"/>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3"/>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3"/>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3"/>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3"/>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3"/>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3"/>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3"/>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3"/>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3"/>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3"/>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3"/>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3"/>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3"/>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3"/>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3"/>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3"/>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3"/>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3"/>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3"/>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3"/>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4"/>
          <p:cNvSpPr txBox="1"/>
          <p:nvPr>
            <p:ph type="title"/>
          </p:nvPr>
        </p:nvSpPr>
        <p:spPr>
          <a:xfrm>
            <a:off x="623675" y="273975"/>
            <a:ext cx="7985400" cy="886500"/>
          </a:xfrm>
          <a:prstGeom prst="rect">
            <a:avLst/>
          </a:prstGeom>
        </p:spPr>
        <p:txBody>
          <a:bodyPr anchorCtr="0" anchor="ctr" bIns="91425" lIns="91425" spcFirstLastPara="1" rIns="91425" wrap="square" tIns="91425">
            <a:spAutoFit/>
          </a:bodyPr>
          <a:lstStyle/>
          <a:p>
            <a:pPr indent="0" lvl="0" marL="0" rtl="0" algn="l">
              <a:lnSpc>
                <a:spcPct val="95000"/>
              </a:lnSpc>
              <a:spcBef>
                <a:spcPts val="1200"/>
              </a:spcBef>
              <a:spcAft>
                <a:spcPts val="300"/>
              </a:spcAft>
              <a:buNone/>
            </a:pPr>
            <a:r>
              <a:rPr lang="en" sz="2400"/>
              <a:t>Application of data-mining and analytics method on classifying the airline passenger satisfaction and loyalty.</a:t>
            </a:r>
            <a:endParaRPr sz="2400"/>
          </a:p>
        </p:txBody>
      </p:sp>
      <p:sp>
        <p:nvSpPr>
          <p:cNvPr id="880" name="Google Shape;88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64"/>
          <p:cNvSpPr/>
          <p:nvPr/>
        </p:nvSpPr>
        <p:spPr>
          <a:xfrm>
            <a:off x="708600" y="1313200"/>
            <a:ext cx="7609800" cy="3436200"/>
          </a:xfrm>
          <a:prstGeom prst="roundRect">
            <a:avLst>
              <a:gd fmla="val 16667" name="adj"/>
            </a:avLst>
          </a:prstGeom>
          <a:solidFill>
            <a:srgbClr val="FFDC9B"/>
          </a:solidFill>
          <a:ln cap="flat" cmpd="sng" w="9525">
            <a:solidFill>
              <a:srgbClr val="657E9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4"/>
          <p:cNvSpPr txBox="1"/>
          <p:nvPr>
            <p:ph idx="1" type="body"/>
          </p:nvPr>
        </p:nvSpPr>
        <p:spPr>
          <a:xfrm>
            <a:off x="836700" y="2027975"/>
            <a:ext cx="7470600" cy="23235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b="1" lang="en"/>
              <a:t>Data mining</a:t>
            </a:r>
            <a:r>
              <a:rPr lang="en"/>
              <a:t> - process of </a:t>
            </a:r>
            <a:r>
              <a:rPr b="1" lang="en"/>
              <a:t>discovering meaningful patterns</a:t>
            </a:r>
            <a:r>
              <a:rPr lang="en"/>
              <a:t> and trends in a large scale of data.</a:t>
            </a:r>
            <a:endParaRPr/>
          </a:p>
          <a:p>
            <a:pPr indent="-330200" lvl="0" marL="457200" rtl="0" algn="l">
              <a:spcBef>
                <a:spcPts val="1000"/>
              </a:spcBef>
              <a:spcAft>
                <a:spcPts val="0"/>
              </a:spcAft>
              <a:buSzPts val="1600"/>
              <a:buChar char="●"/>
            </a:pPr>
            <a:r>
              <a:rPr b="1" lang="en"/>
              <a:t>Data analytics</a:t>
            </a:r>
            <a:r>
              <a:rPr lang="en"/>
              <a:t> - act of examining, cleaning, manipulating, and modeling data to </a:t>
            </a:r>
            <a:r>
              <a:rPr b="1" lang="en"/>
              <a:t>find relevant information</a:t>
            </a:r>
            <a:r>
              <a:rPr lang="en"/>
              <a:t>.</a:t>
            </a:r>
            <a:endParaRPr/>
          </a:p>
          <a:p>
            <a:pPr indent="-330200" lvl="0" marL="457200" rtl="0" algn="l">
              <a:spcBef>
                <a:spcPts val="1000"/>
              </a:spcBef>
              <a:spcAft>
                <a:spcPts val="0"/>
              </a:spcAft>
              <a:buSzPts val="1600"/>
              <a:buChar char="●"/>
            </a:pPr>
            <a:r>
              <a:rPr b="1" lang="en"/>
              <a:t>Decision tree</a:t>
            </a:r>
            <a:r>
              <a:rPr lang="en"/>
              <a:t> and </a:t>
            </a:r>
            <a:r>
              <a:rPr b="1" lang="en"/>
              <a:t>logistic regression</a:t>
            </a:r>
            <a:r>
              <a:rPr lang="en"/>
              <a:t> algorithm is applied to </a:t>
            </a:r>
            <a:r>
              <a:rPr b="1" lang="en"/>
              <a:t>identify characteristics</a:t>
            </a:r>
            <a:r>
              <a:rPr lang="en"/>
              <a:t> of loyal passengers and also to </a:t>
            </a:r>
            <a:r>
              <a:rPr b="1" lang="en"/>
              <a:t>compare accuracy</a:t>
            </a:r>
            <a:r>
              <a:rPr lang="en"/>
              <a:t> of both models (Wong, J.-Y., &amp; Chung, P.-H., 2008).</a:t>
            </a:r>
            <a:endParaRPr/>
          </a:p>
          <a:p>
            <a:pPr indent="-330200" lvl="0" marL="457200" rtl="0" algn="l">
              <a:spcBef>
                <a:spcPts val="1000"/>
              </a:spcBef>
              <a:spcAft>
                <a:spcPts val="1000"/>
              </a:spcAft>
              <a:buSzPts val="1600"/>
              <a:buChar char="●"/>
            </a:pPr>
            <a:r>
              <a:rPr lang="en"/>
              <a:t>Decision tree - </a:t>
            </a:r>
            <a:r>
              <a:rPr b="1" lang="en"/>
              <a:t>82.6%</a:t>
            </a:r>
            <a:r>
              <a:rPr lang="en"/>
              <a:t>, Logistics regression model - </a:t>
            </a:r>
            <a:r>
              <a:rPr b="1" lang="en"/>
              <a:t>82.5%</a:t>
            </a:r>
            <a:endParaRPr b="1"/>
          </a:p>
        </p:txBody>
      </p:sp>
      <p:grpSp>
        <p:nvGrpSpPr>
          <p:cNvPr id="883" name="Google Shape;883;p64"/>
          <p:cNvGrpSpPr/>
          <p:nvPr/>
        </p:nvGrpSpPr>
        <p:grpSpPr>
          <a:xfrm rot="193186">
            <a:off x="5687101" y="3113587"/>
            <a:ext cx="3196073" cy="1941630"/>
            <a:chOff x="994600" y="1481575"/>
            <a:chExt cx="4723950" cy="2279375"/>
          </a:xfrm>
        </p:grpSpPr>
        <p:sp>
          <p:nvSpPr>
            <p:cNvPr id="884" name="Google Shape;884;p64"/>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4"/>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4"/>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4"/>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4"/>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4"/>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4"/>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4"/>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4"/>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4"/>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4"/>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4"/>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4"/>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4"/>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4"/>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4"/>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4"/>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4"/>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4"/>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4"/>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4"/>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4"/>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4"/>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4"/>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4"/>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4"/>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4"/>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4"/>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4"/>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4"/>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4"/>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4"/>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5"/>
          <p:cNvSpPr txBox="1"/>
          <p:nvPr>
            <p:ph type="title"/>
          </p:nvPr>
        </p:nvSpPr>
        <p:spPr>
          <a:xfrm>
            <a:off x="778200" y="777700"/>
            <a:ext cx="7985400" cy="535500"/>
          </a:xfrm>
          <a:prstGeom prst="rect">
            <a:avLst/>
          </a:prstGeom>
        </p:spPr>
        <p:txBody>
          <a:bodyPr anchorCtr="0" anchor="ctr" bIns="91425" lIns="91425" spcFirstLastPara="1" rIns="91425" wrap="square" tIns="91425">
            <a:spAutoFit/>
          </a:bodyPr>
          <a:lstStyle/>
          <a:p>
            <a:pPr indent="0" lvl="0" marL="0" rtl="0" algn="l">
              <a:lnSpc>
                <a:spcPct val="95000"/>
              </a:lnSpc>
              <a:spcBef>
                <a:spcPts val="1200"/>
              </a:spcBef>
              <a:spcAft>
                <a:spcPts val="300"/>
              </a:spcAft>
              <a:buNone/>
            </a:pPr>
            <a:r>
              <a:rPr lang="en" sz="2400"/>
              <a:t>cont</a:t>
            </a:r>
            <a:r>
              <a:rPr lang="en" sz="2400"/>
              <a:t>.</a:t>
            </a:r>
            <a:endParaRPr sz="2400"/>
          </a:p>
        </p:txBody>
      </p:sp>
      <p:sp>
        <p:nvSpPr>
          <p:cNvPr id="930" name="Google Shape;93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1" name="Google Shape;931;p65"/>
          <p:cNvSpPr/>
          <p:nvPr/>
        </p:nvSpPr>
        <p:spPr>
          <a:xfrm>
            <a:off x="708600" y="1313200"/>
            <a:ext cx="7609800" cy="3436200"/>
          </a:xfrm>
          <a:prstGeom prst="roundRect">
            <a:avLst>
              <a:gd fmla="val 16667" name="adj"/>
            </a:avLst>
          </a:prstGeom>
          <a:solidFill>
            <a:srgbClr val="FFDC9B"/>
          </a:solidFill>
          <a:ln cap="flat" cmpd="sng" w="9525">
            <a:solidFill>
              <a:srgbClr val="657E9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txBox="1"/>
          <p:nvPr>
            <p:ph idx="1" type="body"/>
          </p:nvPr>
        </p:nvSpPr>
        <p:spPr>
          <a:xfrm>
            <a:off x="778200" y="1805850"/>
            <a:ext cx="7470600" cy="15318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b="1" lang="en"/>
              <a:t>Random Forest algorithm</a:t>
            </a:r>
            <a:r>
              <a:rPr lang="en"/>
              <a:t>, </a:t>
            </a:r>
            <a:r>
              <a:rPr b="1" lang="en"/>
              <a:t>Gradient Boosting Machine</a:t>
            </a:r>
            <a:r>
              <a:rPr lang="en"/>
              <a:t> and </a:t>
            </a:r>
            <a:r>
              <a:rPr b="1" lang="en"/>
              <a:t>Decision Tree</a:t>
            </a:r>
            <a:r>
              <a:rPr lang="en"/>
              <a:t> are used to determine the </a:t>
            </a:r>
            <a:r>
              <a:rPr b="1" lang="en"/>
              <a:t>most suitable algorithm</a:t>
            </a:r>
            <a:r>
              <a:rPr lang="en"/>
              <a:t> for </a:t>
            </a:r>
            <a:r>
              <a:rPr lang="en"/>
              <a:t>classifying</a:t>
            </a:r>
            <a:r>
              <a:rPr lang="en"/>
              <a:t> the satisfactory level of airline passengers based on the overall ratings (</a:t>
            </a:r>
            <a:r>
              <a:rPr lang="en"/>
              <a:t>Javed Parvez &amp; Sahayadhas, 2020</a:t>
            </a:r>
            <a:r>
              <a:rPr lang="en"/>
              <a:t>).</a:t>
            </a:r>
            <a:endParaRPr/>
          </a:p>
          <a:p>
            <a:pPr indent="-330200" lvl="0" marL="457200" rtl="0" algn="l">
              <a:spcBef>
                <a:spcPts val="1000"/>
              </a:spcBef>
              <a:spcAft>
                <a:spcPts val="1000"/>
              </a:spcAft>
              <a:buSzPts val="1600"/>
              <a:buChar char="●"/>
            </a:pPr>
            <a:r>
              <a:rPr lang="en"/>
              <a:t>Random Forest algorithm - </a:t>
            </a:r>
            <a:r>
              <a:rPr b="1" lang="en"/>
              <a:t>92.7%</a:t>
            </a:r>
            <a:r>
              <a:rPr lang="en"/>
              <a:t>, Gradient Boosting Machine - </a:t>
            </a:r>
            <a:r>
              <a:rPr b="1" lang="en"/>
              <a:t>94.6%</a:t>
            </a:r>
            <a:endParaRPr b="1"/>
          </a:p>
        </p:txBody>
      </p:sp>
      <p:grpSp>
        <p:nvGrpSpPr>
          <p:cNvPr id="933" name="Google Shape;933;p65"/>
          <p:cNvGrpSpPr/>
          <p:nvPr/>
        </p:nvGrpSpPr>
        <p:grpSpPr>
          <a:xfrm rot="193341">
            <a:off x="5216909" y="2757969"/>
            <a:ext cx="4201984" cy="2817370"/>
            <a:chOff x="994600" y="1481575"/>
            <a:chExt cx="4723950" cy="2279375"/>
          </a:xfrm>
        </p:grpSpPr>
        <p:sp>
          <p:nvSpPr>
            <p:cNvPr id="934" name="Google Shape;934;p65"/>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5"/>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5"/>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5"/>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5"/>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5"/>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5"/>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5"/>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5"/>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5"/>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5"/>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5"/>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5"/>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5"/>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6"/>
          <p:cNvSpPr txBox="1"/>
          <p:nvPr>
            <p:ph type="title"/>
          </p:nvPr>
        </p:nvSpPr>
        <p:spPr>
          <a:xfrm>
            <a:off x="1653600" y="480752"/>
            <a:ext cx="5836800" cy="168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Methodology</a:t>
            </a:r>
            <a:endParaRPr sz="6000"/>
          </a:p>
        </p:txBody>
      </p:sp>
      <p:sp>
        <p:nvSpPr>
          <p:cNvPr id="980" name="Google Shape;980;p66"/>
          <p:cNvSpPr txBox="1"/>
          <p:nvPr>
            <p:ph idx="1" type="subTitle"/>
          </p:nvPr>
        </p:nvSpPr>
        <p:spPr>
          <a:xfrm>
            <a:off x="2002200" y="2049125"/>
            <a:ext cx="51396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 models</a:t>
            </a:r>
            <a:endParaRPr/>
          </a:p>
        </p:txBody>
      </p:sp>
      <p:sp>
        <p:nvSpPr>
          <p:cNvPr id="981" name="Google Shape;981;p66"/>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66"/>
          <p:cNvGrpSpPr/>
          <p:nvPr/>
        </p:nvGrpSpPr>
        <p:grpSpPr>
          <a:xfrm>
            <a:off x="1840900" y="3239438"/>
            <a:ext cx="2071050" cy="1111650"/>
            <a:chOff x="1867200" y="2325100"/>
            <a:chExt cx="2071050" cy="1111650"/>
          </a:xfrm>
        </p:grpSpPr>
        <p:sp>
          <p:nvSpPr>
            <p:cNvPr id="983" name="Google Shape;983;p66"/>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66"/>
            <p:cNvGrpSpPr/>
            <p:nvPr/>
          </p:nvGrpSpPr>
          <p:grpSpPr>
            <a:xfrm>
              <a:off x="2309975" y="3167225"/>
              <a:ext cx="202625" cy="127850"/>
              <a:chOff x="2309975" y="3167225"/>
              <a:chExt cx="202625" cy="127850"/>
            </a:xfrm>
          </p:grpSpPr>
          <p:sp>
            <p:nvSpPr>
              <p:cNvPr id="996" name="Google Shape;996;p66"/>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66"/>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6"/>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6"/>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6"/>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6"/>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6"/>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6"/>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6"/>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66"/>
          <p:cNvGrpSpPr/>
          <p:nvPr/>
        </p:nvGrpSpPr>
        <p:grpSpPr>
          <a:xfrm>
            <a:off x="6919696" y="360224"/>
            <a:ext cx="9688579" cy="5200410"/>
            <a:chOff x="1867200" y="2325100"/>
            <a:chExt cx="2071050" cy="1111650"/>
          </a:xfrm>
        </p:grpSpPr>
        <p:sp>
          <p:nvSpPr>
            <p:cNvPr id="1017" name="Google Shape;1017;p66"/>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6"/>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6"/>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6"/>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6"/>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6"/>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6"/>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6"/>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6"/>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6"/>
            <p:cNvGrpSpPr/>
            <p:nvPr/>
          </p:nvGrpSpPr>
          <p:grpSpPr>
            <a:xfrm>
              <a:off x="2309975" y="3167225"/>
              <a:ext cx="202625" cy="127850"/>
              <a:chOff x="2309975" y="3167225"/>
              <a:chExt cx="202625" cy="127850"/>
            </a:xfrm>
          </p:grpSpPr>
          <p:sp>
            <p:nvSpPr>
              <p:cNvPr id="1030" name="Google Shape;1030;p66"/>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6"/>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66"/>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6"/>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6"/>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6"/>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6"/>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6"/>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6"/>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6"/>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6"/>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6"/>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6"/>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6"/>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6"/>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6"/>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6"/>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66"/>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66"/>
          <p:cNvGrpSpPr/>
          <p:nvPr/>
        </p:nvGrpSpPr>
        <p:grpSpPr>
          <a:xfrm>
            <a:off x="0" y="2416050"/>
            <a:ext cx="1934475" cy="2453650"/>
            <a:chOff x="239775" y="1935825"/>
            <a:chExt cx="1934475" cy="2453650"/>
          </a:xfrm>
        </p:grpSpPr>
        <p:sp>
          <p:nvSpPr>
            <p:cNvPr id="1052" name="Google Shape;1052;p66"/>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66"/>
            <p:cNvGrpSpPr/>
            <p:nvPr/>
          </p:nvGrpSpPr>
          <p:grpSpPr>
            <a:xfrm>
              <a:off x="239775" y="1935825"/>
              <a:ext cx="1845075" cy="2453650"/>
              <a:chOff x="239775" y="1935825"/>
              <a:chExt cx="1845075" cy="2453650"/>
            </a:xfrm>
          </p:grpSpPr>
          <p:sp>
            <p:nvSpPr>
              <p:cNvPr id="1054" name="Google Shape;1054;p66"/>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6"/>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6"/>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6"/>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6"/>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9" name="Google Shape;105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0" name="Google Shape;1060;p66"/>
          <p:cNvPicPr preferRelativeResize="0"/>
          <p:nvPr/>
        </p:nvPicPr>
        <p:blipFill>
          <a:blip r:embed="rId3">
            <a:alphaModFix/>
          </a:blip>
          <a:stretch>
            <a:fillRect/>
          </a:stretch>
        </p:blipFill>
        <p:spPr>
          <a:xfrm>
            <a:off x="5961571" y="2774925"/>
            <a:ext cx="958125" cy="85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7"/>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7" name="Google Shape;1067;p67"/>
          <p:cNvSpPr/>
          <p:nvPr/>
        </p:nvSpPr>
        <p:spPr>
          <a:xfrm rot="-703124">
            <a:off x="7056927" y="2122429"/>
            <a:ext cx="1641004" cy="6937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68" name="Google Shape;1068;p67"/>
          <p:cNvSpPr/>
          <p:nvPr/>
        </p:nvSpPr>
        <p:spPr>
          <a:xfrm flipH="1" rot="703124">
            <a:off x="5495415" y="2122429"/>
            <a:ext cx="1641004" cy="6937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nvGrpSpPr>
          <p:cNvPr id="1069" name="Google Shape;1069;p67"/>
          <p:cNvGrpSpPr/>
          <p:nvPr/>
        </p:nvGrpSpPr>
        <p:grpSpPr>
          <a:xfrm>
            <a:off x="5987745" y="2189628"/>
            <a:ext cx="2081444" cy="1478950"/>
            <a:chOff x="5796625" y="2541798"/>
            <a:chExt cx="1712700" cy="1230715"/>
          </a:xfrm>
        </p:grpSpPr>
        <p:sp>
          <p:nvSpPr>
            <p:cNvPr id="1070" name="Google Shape;1070;p67"/>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71" name="Google Shape;1071;p67"/>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800">
                <a:solidFill>
                  <a:srgbClr val="5E5E5E"/>
                </a:solidFill>
                <a:latin typeface="Tahoma"/>
                <a:ea typeface="Tahoma"/>
                <a:cs typeface="Tahoma"/>
                <a:sym typeface="Tahoma"/>
              </a:endParaRPr>
            </a:p>
          </p:txBody>
        </p:sp>
        <p:sp>
          <p:nvSpPr>
            <p:cNvPr id="1072" name="Google Shape;1072;p67"/>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p:txBody>
        </p:sp>
        <p:sp>
          <p:nvSpPr>
            <p:cNvPr id="1073" name="Google Shape;1073;p67"/>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5E5E5E"/>
                  </a:solidFill>
                  <a:latin typeface="Tahoma"/>
                  <a:ea typeface="Tahoma"/>
                  <a:cs typeface="Tahoma"/>
                  <a:sym typeface="Tahoma"/>
                </a:rPr>
                <a:t>Model evaluation</a:t>
              </a:r>
              <a:endParaRPr b="1" sz="1800">
                <a:solidFill>
                  <a:srgbClr val="5E5E5E"/>
                </a:solidFill>
                <a:latin typeface="Tahoma"/>
                <a:ea typeface="Tahoma"/>
                <a:cs typeface="Tahoma"/>
                <a:sym typeface="Tahoma"/>
              </a:endParaRPr>
            </a:p>
          </p:txBody>
        </p:sp>
        <p:sp>
          <p:nvSpPr>
            <p:cNvPr id="1074" name="Google Shape;1074;p67"/>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sp>
        <p:nvSpPr>
          <p:cNvPr id="1075" name="Google Shape;1075;p67"/>
          <p:cNvSpPr/>
          <p:nvPr/>
        </p:nvSpPr>
        <p:spPr>
          <a:xfrm rot="-703124">
            <a:off x="3938783" y="2122429"/>
            <a:ext cx="1641004" cy="6937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nvGrpSpPr>
          <p:cNvPr id="1076" name="Google Shape;1076;p67"/>
          <p:cNvGrpSpPr/>
          <p:nvPr/>
        </p:nvGrpSpPr>
        <p:grpSpPr>
          <a:xfrm>
            <a:off x="4440104" y="626010"/>
            <a:ext cx="2081444" cy="1498224"/>
            <a:chOff x="4409300" y="1219942"/>
            <a:chExt cx="1712700" cy="1246754"/>
          </a:xfrm>
        </p:grpSpPr>
        <p:sp>
          <p:nvSpPr>
            <p:cNvPr id="1077" name="Google Shape;1077;p67"/>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78" name="Google Shape;1078;p67"/>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800">
                <a:solidFill>
                  <a:srgbClr val="5E5E5E"/>
                </a:solidFill>
                <a:latin typeface="Tahoma"/>
                <a:ea typeface="Tahoma"/>
                <a:cs typeface="Tahoma"/>
                <a:sym typeface="Tahoma"/>
              </a:endParaRPr>
            </a:p>
          </p:txBody>
        </p:sp>
        <p:sp>
          <p:nvSpPr>
            <p:cNvPr id="1079" name="Google Shape;1079;p67"/>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p:txBody>
        </p:sp>
        <p:sp>
          <p:nvSpPr>
            <p:cNvPr id="1080" name="Google Shape;1080;p67"/>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81" name="Google Shape;1081;p67"/>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5E5E5E"/>
                  </a:solidFill>
                  <a:latin typeface="Tahoma"/>
                  <a:ea typeface="Tahoma"/>
                  <a:cs typeface="Tahoma"/>
                  <a:sym typeface="Tahoma"/>
                </a:rPr>
                <a:t>Model Selection</a:t>
              </a:r>
              <a:endParaRPr b="1" sz="1800">
                <a:solidFill>
                  <a:srgbClr val="5E5E5E"/>
                </a:solidFill>
                <a:latin typeface="Tahoma"/>
                <a:ea typeface="Tahoma"/>
                <a:cs typeface="Tahoma"/>
                <a:sym typeface="Tahoma"/>
              </a:endParaRPr>
            </a:p>
          </p:txBody>
        </p:sp>
      </p:grpSp>
      <p:sp>
        <p:nvSpPr>
          <p:cNvPr id="1082" name="Google Shape;1082;p67"/>
          <p:cNvSpPr/>
          <p:nvPr/>
        </p:nvSpPr>
        <p:spPr>
          <a:xfrm flipH="1" rot="703124">
            <a:off x="2368835" y="2122429"/>
            <a:ext cx="1641004" cy="69375"/>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83" name="Google Shape;1083;p67"/>
          <p:cNvSpPr/>
          <p:nvPr/>
        </p:nvSpPr>
        <p:spPr>
          <a:xfrm rot="-703124">
            <a:off x="820648" y="2122429"/>
            <a:ext cx="1641004" cy="69375"/>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nvGrpSpPr>
          <p:cNvPr id="1084" name="Google Shape;1084;p67"/>
          <p:cNvGrpSpPr/>
          <p:nvPr/>
        </p:nvGrpSpPr>
        <p:grpSpPr>
          <a:xfrm>
            <a:off x="1374090" y="626010"/>
            <a:ext cx="2081444" cy="1498224"/>
            <a:chOff x="1637475" y="1219942"/>
            <a:chExt cx="1712700" cy="1246754"/>
          </a:xfrm>
        </p:grpSpPr>
        <p:sp>
          <p:nvSpPr>
            <p:cNvPr id="1085" name="Google Shape;1085;p67"/>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p:txBody>
        </p:sp>
        <p:sp>
          <p:nvSpPr>
            <p:cNvPr id="1086" name="Google Shape;1086;p67"/>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87" name="Google Shape;1087;p67"/>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FFFFFF"/>
                  </a:solidFill>
                  <a:latin typeface="Tahoma"/>
                  <a:ea typeface="Tahoma"/>
                  <a:cs typeface="Tahoma"/>
                  <a:sym typeface="Tahoma"/>
                </a:rPr>
                <a:t>Data </a:t>
              </a:r>
              <a:r>
                <a:rPr b="1" lang="en" sz="1800">
                  <a:solidFill>
                    <a:srgbClr val="FFFFFF"/>
                  </a:solidFill>
                  <a:latin typeface="Tahoma"/>
                  <a:ea typeface="Tahoma"/>
                  <a:cs typeface="Tahoma"/>
                  <a:sym typeface="Tahoma"/>
                </a:rPr>
                <a:t>Pre-processing</a:t>
              </a:r>
              <a:endParaRPr b="1" sz="1800">
                <a:solidFill>
                  <a:srgbClr val="FFFFFF"/>
                </a:solidFill>
                <a:latin typeface="Tahoma"/>
                <a:ea typeface="Tahoma"/>
                <a:cs typeface="Tahoma"/>
                <a:sym typeface="Tahoma"/>
              </a:endParaRPr>
            </a:p>
          </p:txBody>
        </p:sp>
        <p:sp>
          <p:nvSpPr>
            <p:cNvPr id="1088" name="Google Shape;1088;p67"/>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grpSp>
        <p:nvGrpSpPr>
          <p:cNvPr id="1089" name="Google Shape;1089;p67"/>
          <p:cNvGrpSpPr/>
          <p:nvPr/>
        </p:nvGrpSpPr>
        <p:grpSpPr>
          <a:xfrm>
            <a:off x="2937956" y="2189628"/>
            <a:ext cx="2081444" cy="1478950"/>
            <a:chOff x="3021975" y="2541798"/>
            <a:chExt cx="1712700" cy="1230715"/>
          </a:xfrm>
        </p:grpSpPr>
        <p:sp>
          <p:nvSpPr>
            <p:cNvPr id="1090" name="Google Shape;1090;p67"/>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800">
                <a:solidFill>
                  <a:srgbClr val="701C7F"/>
                </a:solidFill>
                <a:latin typeface="Tahoma"/>
                <a:ea typeface="Tahoma"/>
                <a:cs typeface="Tahoma"/>
                <a:sym typeface="Tahoma"/>
              </a:endParaRPr>
            </a:p>
          </p:txBody>
        </p:sp>
        <p:sp>
          <p:nvSpPr>
            <p:cNvPr id="1091" name="Google Shape;1091;p67"/>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sp>
          <p:nvSpPr>
            <p:cNvPr id="1092" name="Google Shape;1092;p67"/>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a:p>
              <a:pPr indent="0" lvl="0" marL="0" rtl="0" algn="l">
                <a:spcBef>
                  <a:spcPts val="0"/>
                </a:spcBef>
                <a:spcAft>
                  <a:spcPts val="0"/>
                </a:spcAft>
                <a:buNone/>
              </a:pPr>
              <a:r>
                <a:t/>
              </a:r>
              <a:endParaRPr b="1" sz="2400">
                <a:latin typeface="Tahoma"/>
                <a:ea typeface="Tahoma"/>
                <a:cs typeface="Tahoma"/>
                <a:sym typeface="Tahoma"/>
              </a:endParaRPr>
            </a:p>
          </p:txBody>
        </p:sp>
        <p:sp>
          <p:nvSpPr>
            <p:cNvPr id="1093" name="Google Shape;1093;p67"/>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FFFFFF"/>
                  </a:solidFill>
                  <a:latin typeface="Tahoma"/>
                  <a:ea typeface="Tahoma"/>
                  <a:cs typeface="Tahoma"/>
                  <a:sym typeface="Tahoma"/>
                </a:rPr>
                <a:t>Feature Selection</a:t>
              </a:r>
              <a:endParaRPr b="1" sz="1800">
                <a:solidFill>
                  <a:srgbClr val="FFFFFF"/>
                </a:solidFill>
                <a:latin typeface="Tahoma"/>
                <a:ea typeface="Tahoma"/>
                <a:cs typeface="Tahoma"/>
                <a:sym typeface="Tahoma"/>
              </a:endParaRPr>
            </a:p>
          </p:txBody>
        </p:sp>
        <p:sp>
          <p:nvSpPr>
            <p:cNvPr id="1094" name="Google Shape;1094;p67"/>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Tahoma"/>
                <a:ea typeface="Tahoma"/>
                <a:cs typeface="Tahoma"/>
                <a:sym typeface="Tahom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68"/>
          <p:cNvSpPr/>
          <p:nvPr/>
        </p:nvSpPr>
        <p:spPr>
          <a:xfrm>
            <a:off x="4872600" y="1125700"/>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00" name="Google Shape;1100;p68"/>
          <p:cNvSpPr/>
          <p:nvPr/>
        </p:nvSpPr>
        <p:spPr>
          <a:xfrm>
            <a:off x="555050" y="1125700"/>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01" name="Google Shape;1101;p68"/>
          <p:cNvSpPr txBox="1"/>
          <p:nvPr/>
        </p:nvSpPr>
        <p:spPr>
          <a:xfrm>
            <a:off x="4924575" y="1153802"/>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02</a:t>
            </a:r>
            <a:endParaRPr/>
          </a:p>
        </p:txBody>
      </p:sp>
      <p:sp>
        <p:nvSpPr>
          <p:cNvPr id="1102" name="Google Shape;1102;p68"/>
          <p:cNvSpPr txBox="1"/>
          <p:nvPr/>
        </p:nvSpPr>
        <p:spPr>
          <a:xfrm>
            <a:off x="598525" y="1153802"/>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01</a:t>
            </a:r>
            <a:endParaRPr/>
          </a:p>
        </p:txBody>
      </p:sp>
      <p:sp>
        <p:nvSpPr>
          <p:cNvPr id="1103" name="Google Shape;1103;p68"/>
          <p:cNvSpPr txBox="1"/>
          <p:nvPr>
            <p:ph type="title"/>
          </p:nvPr>
        </p:nvSpPr>
        <p:spPr>
          <a:xfrm>
            <a:off x="555050" y="33180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 Pre-processing </a:t>
            </a:r>
            <a:endParaRPr/>
          </a:p>
        </p:txBody>
      </p:sp>
      <p:sp>
        <p:nvSpPr>
          <p:cNvPr id="1104" name="Google Shape;1104;p68"/>
          <p:cNvSpPr txBox="1"/>
          <p:nvPr>
            <p:ph idx="1" type="subTitle"/>
          </p:nvPr>
        </p:nvSpPr>
        <p:spPr>
          <a:xfrm>
            <a:off x="6268350" y="1295425"/>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Identifying missing value </a:t>
            </a:r>
            <a:endParaRPr sz="1600"/>
          </a:p>
        </p:txBody>
      </p:sp>
      <p:sp>
        <p:nvSpPr>
          <p:cNvPr id="1105" name="Google Shape;1105;p68"/>
          <p:cNvSpPr txBox="1"/>
          <p:nvPr>
            <p:ph idx="2" type="subTitle"/>
          </p:nvPr>
        </p:nvSpPr>
        <p:spPr>
          <a:xfrm>
            <a:off x="1774275" y="1252050"/>
            <a:ext cx="25386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Remove unnecessary feature/attribute</a:t>
            </a:r>
            <a:endParaRPr sz="1600"/>
          </a:p>
        </p:txBody>
      </p:sp>
      <p:sp>
        <p:nvSpPr>
          <p:cNvPr id="1106" name="Google Shape;1106;p68"/>
          <p:cNvSpPr txBox="1"/>
          <p:nvPr>
            <p:ph idx="3" type="subTitle"/>
          </p:nvPr>
        </p:nvSpPr>
        <p:spPr>
          <a:xfrm>
            <a:off x="6268200" y="1748850"/>
            <a:ext cx="2443200" cy="85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212121"/>
                </a:solidFill>
              </a:rPr>
              <a:t>The dataset is checked and determined with the NaN value by using the </a:t>
            </a:r>
            <a:r>
              <a:rPr b="1" lang="en" sz="1200">
                <a:solidFill>
                  <a:srgbClr val="212121"/>
                </a:solidFill>
              </a:rPr>
              <a:t>isna().sum() </a:t>
            </a:r>
            <a:r>
              <a:rPr lang="en" sz="1200">
                <a:solidFill>
                  <a:srgbClr val="212121"/>
                </a:solidFill>
              </a:rPr>
              <a:t>and</a:t>
            </a:r>
            <a:r>
              <a:rPr b="1" lang="en" sz="1200">
                <a:solidFill>
                  <a:srgbClr val="212121"/>
                </a:solidFill>
              </a:rPr>
              <a:t> dropna() function</a:t>
            </a:r>
            <a:endParaRPr b="1" sz="1200">
              <a:solidFill>
                <a:srgbClr val="212121"/>
              </a:solidFill>
            </a:endParaRPr>
          </a:p>
          <a:p>
            <a:pPr indent="0" lvl="0" marL="0" rtl="0" algn="l">
              <a:spcBef>
                <a:spcPts val="1600"/>
              </a:spcBef>
              <a:spcAft>
                <a:spcPts val="1600"/>
              </a:spcAft>
              <a:buNone/>
            </a:pPr>
            <a:r>
              <a:t/>
            </a:r>
            <a:endParaRPr sz="1200">
              <a:solidFill>
                <a:srgbClr val="212121"/>
              </a:solidFill>
            </a:endParaRPr>
          </a:p>
        </p:txBody>
      </p:sp>
      <p:sp>
        <p:nvSpPr>
          <p:cNvPr id="1107" name="Google Shape;1107;p68"/>
          <p:cNvSpPr txBox="1"/>
          <p:nvPr>
            <p:ph idx="4" type="subTitle"/>
          </p:nvPr>
        </p:nvSpPr>
        <p:spPr>
          <a:xfrm>
            <a:off x="1774275" y="1864675"/>
            <a:ext cx="2538600" cy="85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200">
                <a:solidFill>
                  <a:srgbClr val="000000"/>
                </a:solidFill>
              </a:rPr>
              <a:t>t</a:t>
            </a:r>
            <a:r>
              <a:rPr lang="en" sz="1200">
                <a:solidFill>
                  <a:srgbClr val="000000"/>
                </a:solidFill>
              </a:rPr>
              <a:t>he variable </a:t>
            </a:r>
            <a:r>
              <a:rPr b="1" lang="en" sz="1200">
                <a:solidFill>
                  <a:srgbClr val="000000"/>
                </a:solidFill>
              </a:rPr>
              <a:t>‘Unnamed: 0’</a:t>
            </a:r>
            <a:r>
              <a:rPr lang="en" sz="1200">
                <a:solidFill>
                  <a:srgbClr val="000000"/>
                </a:solidFill>
              </a:rPr>
              <a:t> which represents airline passenger ID is removed</a:t>
            </a:r>
            <a:endParaRPr sz="1200"/>
          </a:p>
        </p:txBody>
      </p:sp>
      <p:sp>
        <p:nvSpPr>
          <p:cNvPr id="1108" name="Google Shape;110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9" name="Google Shape;1109;p68"/>
          <p:cNvSpPr/>
          <p:nvPr/>
        </p:nvSpPr>
        <p:spPr>
          <a:xfrm>
            <a:off x="2604825" y="3195000"/>
            <a:ext cx="3889500" cy="1665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10" name="Google Shape;1110;p68"/>
          <p:cNvSpPr txBox="1"/>
          <p:nvPr/>
        </p:nvSpPr>
        <p:spPr>
          <a:xfrm>
            <a:off x="2656800" y="3223102"/>
            <a:ext cx="1236300" cy="13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6000">
                <a:solidFill>
                  <a:schemeClr val="accent1"/>
                </a:solidFill>
                <a:latin typeface="Poppins Black"/>
                <a:ea typeface="Poppins Black"/>
                <a:cs typeface="Poppins Black"/>
                <a:sym typeface="Poppins Black"/>
              </a:rPr>
              <a:t>03</a:t>
            </a:r>
            <a:endParaRPr/>
          </a:p>
        </p:txBody>
      </p:sp>
      <p:sp>
        <p:nvSpPr>
          <p:cNvPr id="1111" name="Google Shape;1111;p68"/>
          <p:cNvSpPr txBox="1"/>
          <p:nvPr>
            <p:ph idx="1" type="subTitle"/>
          </p:nvPr>
        </p:nvSpPr>
        <p:spPr>
          <a:xfrm>
            <a:off x="4000425" y="3277200"/>
            <a:ext cx="2538600" cy="6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Encoding the feature/attribute</a:t>
            </a:r>
            <a:endParaRPr sz="1600"/>
          </a:p>
        </p:txBody>
      </p:sp>
      <p:sp>
        <p:nvSpPr>
          <p:cNvPr id="1112" name="Google Shape;1112;p68"/>
          <p:cNvSpPr txBox="1"/>
          <p:nvPr>
            <p:ph idx="3" type="subTitle"/>
          </p:nvPr>
        </p:nvSpPr>
        <p:spPr>
          <a:xfrm>
            <a:off x="4000425" y="3818150"/>
            <a:ext cx="2443200" cy="85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212121"/>
                </a:solidFill>
              </a:rPr>
              <a:t>The feature/attribute is encoded  by using the </a:t>
            </a:r>
            <a:r>
              <a:rPr b="1" lang="en" sz="1200">
                <a:solidFill>
                  <a:srgbClr val="212121"/>
                </a:solidFill>
              </a:rPr>
              <a:t>one hot encoding</a:t>
            </a:r>
            <a:r>
              <a:rPr lang="en" sz="1200">
                <a:solidFill>
                  <a:srgbClr val="212121"/>
                </a:solidFill>
              </a:rPr>
              <a:t>, </a:t>
            </a:r>
            <a:r>
              <a:rPr b="1" lang="en" sz="1200">
                <a:solidFill>
                  <a:srgbClr val="212121"/>
                </a:solidFill>
              </a:rPr>
              <a:t>dummy encoding</a:t>
            </a:r>
            <a:r>
              <a:rPr b="1" lang="en" sz="1200">
                <a:solidFill>
                  <a:srgbClr val="212121"/>
                </a:solidFill>
              </a:rPr>
              <a:t> </a:t>
            </a:r>
            <a:r>
              <a:rPr lang="en" sz="1200">
                <a:solidFill>
                  <a:srgbClr val="212121"/>
                </a:solidFill>
              </a:rPr>
              <a:t>and</a:t>
            </a:r>
            <a:r>
              <a:rPr b="1" lang="en" sz="1200">
                <a:solidFill>
                  <a:srgbClr val="212121"/>
                </a:solidFill>
              </a:rPr>
              <a:t> ordinal encoding.</a:t>
            </a:r>
            <a:endParaRPr b="1" sz="1200">
              <a:solidFill>
                <a:srgbClr val="212121"/>
              </a:solidFill>
            </a:endParaRPr>
          </a:p>
          <a:p>
            <a:pPr indent="0" lvl="0" marL="0" rtl="0" algn="l">
              <a:spcBef>
                <a:spcPts val="1600"/>
              </a:spcBef>
              <a:spcAft>
                <a:spcPts val="1600"/>
              </a:spcAft>
              <a:buNone/>
            </a:pPr>
            <a:r>
              <a:t/>
            </a:r>
            <a:endParaRPr sz="1200">
              <a:solidFill>
                <a:srgbClr val="21212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9"/>
          <p:cNvSpPr txBox="1"/>
          <p:nvPr>
            <p:ph type="title"/>
          </p:nvPr>
        </p:nvSpPr>
        <p:spPr>
          <a:xfrm>
            <a:off x="555050" y="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Poppins Black"/>
                <a:ea typeface="Poppins Black"/>
                <a:cs typeface="Poppins Black"/>
                <a:sym typeface="Poppins Black"/>
              </a:rPr>
              <a:t>01</a:t>
            </a:r>
            <a:r>
              <a:rPr lang="en" sz="2200">
                <a:solidFill>
                  <a:schemeClr val="accent1"/>
                </a:solidFill>
                <a:latin typeface="Poppins Black"/>
                <a:ea typeface="Poppins Black"/>
                <a:cs typeface="Poppins Black"/>
                <a:sym typeface="Poppins Black"/>
              </a:rPr>
              <a:t> </a:t>
            </a:r>
            <a:r>
              <a:rPr lang="en" sz="2200"/>
              <a:t>Remove unnecessary feature/attribute</a:t>
            </a:r>
            <a:endParaRPr sz="2200"/>
          </a:p>
        </p:txBody>
      </p:sp>
      <p:sp>
        <p:nvSpPr>
          <p:cNvPr id="1118" name="Google Shape;111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9" name="Google Shape;1119;p69"/>
          <p:cNvPicPr preferRelativeResize="0"/>
          <p:nvPr/>
        </p:nvPicPr>
        <p:blipFill>
          <a:blip r:embed="rId3">
            <a:alphaModFix/>
          </a:blip>
          <a:stretch>
            <a:fillRect/>
          </a:stretch>
        </p:blipFill>
        <p:spPr>
          <a:xfrm>
            <a:off x="301200" y="954850"/>
            <a:ext cx="3846025" cy="4024476"/>
          </a:xfrm>
          <a:prstGeom prst="rect">
            <a:avLst/>
          </a:prstGeom>
          <a:noFill/>
          <a:ln>
            <a:noFill/>
          </a:ln>
        </p:spPr>
      </p:pic>
      <p:pic>
        <p:nvPicPr>
          <p:cNvPr id="1120" name="Google Shape;1120;p69"/>
          <p:cNvPicPr preferRelativeResize="0"/>
          <p:nvPr/>
        </p:nvPicPr>
        <p:blipFill rotWithShape="1">
          <a:blip r:embed="rId4">
            <a:alphaModFix/>
          </a:blip>
          <a:srcRect b="0" l="0" r="14690" t="0"/>
          <a:stretch/>
        </p:blipFill>
        <p:spPr>
          <a:xfrm>
            <a:off x="4393150" y="2235825"/>
            <a:ext cx="4654400" cy="82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0"/>
          <p:cNvSpPr txBox="1"/>
          <p:nvPr>
            <p:ph type="title"/>
          </p:nvPr>
        </p:nvSpPr>
        <p:spPr>
          <a:xfrm>
            <a:off x="555050" y="100125"/>
            <a:ext cx="7704000" cy="1108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Poppins Black"/>
                <a:ea typeface="Poppins Black"/>
                <a:cs typeface="Poppins Black"/>
                <a:sym typeface="Poppins Black"/>
              </a:rPr>
              <a:t>02</a:t>
            </a:r>
            <a:r>
              <a:rPr lang="en" sz="6000">
                <a:solidFill>
                  <a:schemeClr val="accent1"/>
                </a:solidFill>
                <a:latin typeface="Poppins Black"/>
                <a:ea typeface="Poppins Black"/>
                <a:cs typeface="Poppins Black"/>
                <a:sym typeface="Poppins Black"/>
              </a:rPr>
              <a:t> </a:t>
            </a:r>
            <a:r>
              <a:rPr lang="en" sz="2200"/>
              <a:t>Identifying missing value</a:t>
            </a:r>
            <a:endParaRPr sz="4200"/>
          </a:p>
        </p:txBody>
      </p:sp>
      <p:sp>
        <p:nvSpPr>
          <p:cNvPr id="1126" name="Google Shape;112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7" name="Google Shape;1127;p70"/>
          <p:cNvPicPr preferRelativeResize="0"/>
          <p:nvPr/>
        </p:nvPicPr>
        <p:blipFill>
          <a:blip r:embed="rId3">
            <a:alphaModFix/>
          </a:blip>
          <a:stretch>
            <a:fillRect/>
          </a:stretch>
        </p:blipFill>
        <p:spPr>
          <a:xfrm>
            <a:off x="427625" y="1208325"/>
            <a:ext cx="3041675" cy="3935125"/>
          </a:xfrm>
          <a:prstGeom prst="rect">
            <a:avLst/>
          </a:prstGeom>
          <a:noFill/>
          <a:ln>
            <a:noFill/>
          </a:ln>
        </p:spPr>
      </p:pic>
      <p:pic>
        <p:nvPicPr>
          <p:cNvPr id="1128" name="Google Shape;1128;p70"/>
          <p:cNvPicPr preferRelativeResize="0"/>
          <p:nvPr/>
        </p:nvPicPr>
        <p:blipFill>
          <a:blip r:embed="rId4">
            <a:alphaModFix/>
          </a:blip>
          <a:stretch>
            <a:fillRect/>
          </a:stretch>
        </p:blipFill>
        <p:spPr>
          <a:xfrm>
            <a:off x="3863000" y="1208325"/>
            <a:ext cx="4693776" cy="393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1"/>
          <p:cNvSpPr txBox="1"/>
          <p:nvPr>
            <p:ph idx="1" type="subTitle"/>
          </p:nvPr>
        </p:nvSpPr>
        <p:spPr>
          <a:xfrm>
            <a:off x="559475" y="821100"/>
            <a:ext cx="8229900" cy="4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12121"/>
                </a:solidFill>
              </a:rPr>
              <a:t>One Hot Encoding - encode the object type features into integer type</a:t>
            </a:r>
            <a:endParaRPr b="1">
              <a:solidFill>
                <a:srgbClr val="212121"/>
              </a:solidFill>
            </a:endParaRPr>
          </a:p>
          <a:p>
            <a:pPr indent="0" lvl="0" marL="457200" rtl="0" algn="just">
              <a:lnSpc>
                <a:spcPct val="115000"/>
              </a:lnSpc>
              <a:spcBef>
                <a:spcPts val="0"/>
              </a:spcBef>
              <a:spcAft>
                <a:spcPts val="0"/>
              </a:spcAft>
              <a:buNone/>
            </a:pPr>
            <a:r>
              <a:t/>
            </a:r>
            <a:endParaRPr b="1">
              <a:solidFill>
                <a:srgbClr val="212121"/>
              </a:solidFill>
            </a:endParaRPr>
          </a:p>
          <a:p>
            <a:pPr indent="0" lvl="0" marL="457200" rtl="0" algn="l">
              <a:spcBef>
                <a:spcPts val="0"/>
              </a:spcBef>
              <a:spcAft>
                <a:spcPts val="0"/>
              </a:spcAft>
              <a:buNone/>
            </a:pPr>
            <a:r>
              <a:t/>
            </a:r>
            <a:endParaRPr b="1">
              <a:solidFill>
                <a:srgbClr val="212121"/>
              </a:solidFill>
            </a:endParaRPr>
          </a:p>
        </p:txBody>
      </p:sp>
      <p:pic>
        <p:nvPicPr>
          <p:cNvPr id="1134" name="Google Shape;1134;p71"/>
          <p:cNvPicPr preferRelativeResize="0"/>
          <p:nvPr/>
        </p:nvPicPr>
        <p:blipFill rotWithShape="1">
          <a:blip r:embed="rId3">
            <a:alphaModFix/>
          </a:blip>
          <a:srcRect b="0" l="0" r="11777" t="0"/>
          <a:stretch/>
        </p:blipFill>
        <p:spPr>
          <a:xfrm>
            <a:off x="647699" y="1581400"/>
            <a:ext cx="3896900" cy="2718200"/>
          </a:xfrm>
          <a:prstGeom prst="rect">
            <a:avLst/>
          </a:prstGeom>
          <a:noFill/>
          <a:ln>
            <a:noFill/>
          </a:ln>
        </p:spPr>
      </p:pic>
      <p:pic>
        <p:nvPicPr>
          <p:cNvPr id="1135" name="Google Shape;1135;p71"/>
          <p:cNvPicPr preferRelativeResize="0"/>
          <p:nvPr/>
        </p:nvPicPr>
        <p:blipFill>
          <a:blip r:embed="rId4">
            <a:alphaModFix/>
          </a:blip>
          <a:stretch>
            <a:fillRect/>
          </a:stretch>
        </p:blipFill>
        <p:spPr>
          <a:xfrm>
            <a:off x="4706275" y="1196826"/>
            <a:ext cx="3951625" cy="3487325"/>
          </a:xfrm>
          <a:prstGeom prst="rect">
            <a:avLst/>
          </a:prstGeom>
          <a:noFill/>
          <a:ln>
            <a:noFill/>
          </a:ln>
        </p:spPr>
      </p:pic>
      <p:sp>
        <p:nvSpPr>
          <p:cNvPr id="1136" name="Google Shape;1136;p71"/>
          <p:cNvSpPr txBox="1"/>
          <p:nvPr/>
        </p:nvSpPr>
        <p:spPr>
          <a:xfrm>
            <a:off x="0" y="0"/>
            <a:ext cx="4892400" cy="6795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1"/>
                </a:solidFill>
                <a:latin typeface="Poppins Black"/>
                <a:ea typeface="Poppins Black"/>
                <a:cs typeface="Poppins Black"/>
                <a:sym typeface="Poppins Black"/>
              </a:rPr>
              <a:t>03</a:t>
            </a:r>
            <a:r>
              <a:rPr lang="en" sz="6000">
                <a:solidFill>
                  <a:schemeClr val="accent1"/>
                </a:solidFill>
                <a:latin typeface="Poppins Black"/>
                <a:ea typeface="Poppins Black"/>
                <a:cs typeface="Poppins Black"/>
                <a:sym typeface="Poppins Black"/>
              </a:rPr>
              <a:t> </a:t>
            </a:r>
            <a:r>
              <a:rPr lang="en" sz="2200">
                <a:solidFill>
                  <a:schemeClr val="dk2"/>
                </a:solidFill>
                <a:latin typeface="Lato Black"/>
                <a:ea typeface="Lato Black"/>
                <a:cs typeface="Lato Black"/>
                <a:sym typeface="Lato Black"/>
              </a:rPr>
              <a:t>Encoding the feature/attribute </a:t>
            </a:r>
            <a:endParaRPr sz="1600">
              <a:solidFill>
                <a:srgbClr val="0F4B7E"/>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p:nvPr/>
        </p:nvSpPr>
        <p:spPr>
          <a:xfrm>
            <a:off x="909776" y="3230254"/>
            <a:ext cx="3477600" cy="14298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22" name="Google Shape;522;p54"/>
          <p:cNvSpPr/>
          <p:nvPr/>
        </p:nvSpPr>
        <p:spPr>
          <a:xfrm>
            <a:off x="909854" y="1298250"/>
            <a:ext cx="3477600" cy="14298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23" name="Google Shape;523;p54"/>
          <p:cNvSpPr txBox="1"/>
          <p:nvPr>
            <p:ph type="title"/>
          </p:nvPr>
        </p:nvSpPr>
        <p:spPr>
          <a:xfrm>
            <a:off x="582319" y="334320"/>
            <a:ext cx="7704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OUR TEAM</a:t>
            </a:r>
            <a:endParaRPr/>
          </a:p>
        </p:txBody>
      </p:sp>
      <p:sp>
        <p:nvSpPr>
          <p:cNvPr id="524" name="Google Shape;524;p54"/>
          <p:cNvSpPr txBox="1"/>
          <p:nvPr>
            <p:ph idx="2" type="title"/>
          </p:nvPr>
        </p:nvSpPr>
        <p:spPr>
          <a:xfrm>
            <a:off x="2110267" y="1685108"/>
            <a:ext cx="22779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Lim Hong Yao</a:t>
            </a:r>
            <a:endParaRPr sz="2300"/>
          </a:p>
        </p:txBody>
      </p:sp>
      <p:sp>
        <p:nvSpPr>
          <p:cNvPr id="525" name="Google Shape;525;p54"/>
          <p:cNvSpPr txBox="1"/>
          <p:nvPr>
            <p:ph idx="3" type="title"/>
          </p:nvPr>
        </p:nvSpPr>
        <p:spPr>
          <a:xfrm>
            <a:off x="2110276" y="3522237"/>
            <a:ext cx="22779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Lim Min Xuan</a:t>
            </a:r>
            <a:endParaRPr sz="2300"/>
          </a:p>
        </p:txBody>
      </p:sp>
      <p:sp>
        <p:nvSpPr>
          <p:cNvPr id="526" name="Google Shape;526;p54"/>
          <p:cNvSpPr/>
          <p:nvPr/>
        </p:nvSpPr>
        <p:spPr>
          <a:xfrm>
            <a:off x="5053473" y="1298250"/>
            <a:ext cx="3477600" cy="14298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grpSp>
        <p:nvGrpSpPr>
          <p:cNvPr id="527" name="Google Shape;527;p54"/>
          <p:cNvGrpSpPr/>
          <p:nvPr/>
        </p:nvGrpSpPr>
        <p:grpSpPr>
          <a:xfrm>
            <a:off x="5374593" y="1558573"/>
            <a:ext cx="579112" cy="903212"/>
            <a:chOff x="1858000" y="1676825"/>
            <a:chExt cx="501700" cy="658750"/>
          </a:xfrm>
        </p:grpSpPr>
        <p:sp>
          <p:nvSpPr>
            <p:cNvPr id="528" name="Google Shape;528;p54"/>
            <p:cNvSpPr/>
            <p:nvPr/>
          </p:nvSpPr>
          <p:spPr>
            <a:xfrm>
              <a:off x="1930275" y="1676825"/>
              <a:ext cx="359250" cy="343800"/>
            </a:xfrm>
            <a:custGeom>
              <a:rect b="b" l="l" r="r" t="t"/>
              <a:pathLst>
                <a:path extrusionOk="0" h="13752" w="14370">
                  <a:moveTo>
                    <a:pt x="7152" y="2206"/>
                  </a:moveTo>
                  <a:cubicBezTo>
                    <a:pt x="7219" y="2206"/>
                    <a:pt x="7285" y="2273"/>
                    <a:pt x="7335" y="2323"/>
                  </a:cubicBezTo>
                  <a:cubicBezTo>
                    <a:pt x="7419" y="2523"/>
                    <a:pt x="7486" y="2741"/>
                    <a:pt x="7519" y="3041"/>
                  </a:cubicBezTo>
                  <a:cubicBezTo>
                    <a:pt x="7534" y="3099"/>
                    <a:pt x="7498" y="3145"/>
                    <a:pt x="7444" y="3145"/>
                  </a:cubicBezTo>
                  <a:cubicBezTo>
                    <a:pt x="7436" y="3145"/>
                    <a:pt x="7428" y="3144"/>
                    <a:pt x="7419" y="3142"/>
                  </a:cubicBezTo>
                  <a:cubicBezTo>
                    <a:pt x="7285" y="3142"/>
                    <a:pt x="7152" y="3125"/>
                    <a:pt x="7018" y="3125"/>
                  </a:cubicBezTo>
                  <a:cubicBezTo>
                    <a:pt x="6901" y="3125"/>
                    <a:pt x="6751" y="3125"/>
                    <a:pt x="6617" y="3142"/>
                  </a:cubicBezTo>
                  <a:cubicBezTo>
                    <a:pt x="6567" y="3142"/>
                    <a:pt x="6500" y="3108"/>
                    <a:pt x="6517" y="3041"/>
                  </a:cubicBezTo>
                  <a:cubicBezTo>
                    <a:pt x="6517" y="2741"/>
                    <a:pt x="6584" y="2490"/>
                    <a:pt x="6667" y="2323"/>
                  </a:cubicBezTo>
                  <a:cubicBezTo>
                    <a:pt x="6684" y="2273"/>
                    <a:pt x="6767" y="2206"/>
                    <a:pt x="6851" y="2206"/>
                  </a:cubicBezTo>
                  <a:close/>
                  <a:moveTo>
                    <a:pt x="7548" y="2300"/>
                  </a:moveTo>
                  <a:cubicBezTo>
                    <a:pt x="7559" y="2300"/>
                    <a:pt x="7571" y="2302"/>
                    <a:pt x="7586" y="2306"/>
                  </a:cubicBezTo>
                  <a:cubicBezTo>
                    <a:pt x="7970" y="2457"/>
                    <a:pt x="8271" y="2741"/>
                    <a:pt x="8472" y="3108"/>
                  </a:cubicBezTo>
                  <a:cubicBezTo>
                    <a:pt x="8388" y="3142"/>
                    <a:pt x="8288" y="3208"/>
                    <a:pt x="8238" y="3275"/>
                  </a:cubicBezTo>
                  <a:lnTo>
                    <a:pt x="8204" y="3292"/>
                  </a:lnTo>
                  <a:cubicBezTo>
                    <a:pt x="8087" y="3242"/>
                    <a:pt x="7937" y="3225"/>
                    <a:pt x="7787" y="3208"/>
                  </a:cubicBezTo>
                  <a:cubicBezTo>
                    <a:pt x="7736" y="3208"/>
                    <a:pt x="7670" y="3142"/>
                    <a:pt x="7653" y="3058"/>
                  </a:cubicBezTo>
                  <a:cubicBezTo>
                    <a:pt x="7603" y="2807"/>
                    <a:pt x="7569" y="2573"/>
                    <a:pt x="7486" y="2390"/>
                  </a:cubicBezTo>
                  <a:cubicBezTo>
                    <a:pt x="7499" y="2325"/>
                    <a:pt x="7512" y="2300"/>
                    <a:pt x="7548" y="2300"/>
                  </a:cubicBezTo>
                  <a:close/>
                  <a:moveTo>
                    <a:pt x="6382" y="2302"/>
                  </a:moveTo>
                  <a:cubicBezTo>
                    <a:pt x="6431" y="2302"/>
                    <a:pt x="6458" y="2334"/>
                    <a:pt x="6417" y="2390"/>
                  </a:cubicBezTo>
                  <a:cubicBezTo>
                    <a:pt x="6350" y="2573"/>
                    <a:pt x="6300" y="2807"/>
                    <a:pt x="6249" y="3058"/>
                  </a:cubicBezTo>
                  <a:cubicBezTo>
                    <a:pt x="6249" y="3125"/>
                    <a:pt x="6183" y="3192"/>
                    <a:pt x="6099" y="3208"/>
                  </a:cubicBezTo>
                  <a:cubicBezTo>
                    <a:pt x="5848" y="3242"/>
                    <a:pt x="5631" y="3292"/>
                    <a:pt x="5431" y="3375"/>
                  </a:cubicBezTo>
                  <a:cubicBezTo>
                    <a:pt x="5397" y="3375"/>
                    <a:pt x="5381" y="3325"/>
                    <a:pt x="5397" y="3275"/>
                  </a:cubicBezTo>
                  <a:cubicBezTo>
                    <a:pt x="5564" y="2824"/>
                    <a:pt x="5915" y="2473"/>
                    <a:pt x="6350" y="2306"/>
                  </a:cubicBezTo>
                  <a:cubicBezTo>
                    <a:pt x="6361" y="2303"/>
                    <a:pt x="6372" y="2302"/>
                    <a:pt x="6382" y="2302"/>
                  </a:cubicBezTo>
                  <a:close/>
                  <a:moveTo>
                    <a:pt x="7001" y="3292"/>
                  </a:moveTo>
                  <a:cubicBezTo>
                    <a:pt x="7152" y="3292"/>
                    <a:pt x="7302" y="3292"/>
                    <a:pt x="7419" y="3309"/>
                  </a:cubicBezTo>
                  <a:cubicBezTo>
                    <a:pt x="7469" y="3325"/>
                    <a:pt x="7519" y="3392"/>
                    <a:pt x="7553" y="3459"/>
                  </a:cubicBezTo>
                  <a:lnTo>
                    <a:pt x="7553" y="3526"/>
                  </a:lnTo>
                  <a:lnTo>
                    <a:pt x="7018" y="3309"/>
                  </a:lnTo>
                  <a:cubicBezTo>
                    <a:pt x="7001" y="3309"/>
                    <a:pt x="7001" y="3309"/>
                    <a:pt x="6985" y="3292"/>
                  </a:cubicBezTo>
                  <a:close/>
                  <a:moveTo>
                    <a:pt x="6751" y="3309"/>
                  </a:moveTo>
                  <a:lnTo>
                    <a:pt x="6751" y="3309"/>
                  </a:lnTo>
                  <a:cubicBezTo>
                    <a:pt x="6717" y="3325"/>
                    <a:pt x="6650" y="3359"/>
                    <a:pt x="6600" y="3375"/>
                  </a:cubicBezTo>
                  <a:lnTo>
                    <a:pt x="6417" y="3526"/>
                  </a:lnTo>
                  <a:lnTo>
                    <a:pt x="6400" y="3543"/>
                  </a:lnTo>
                  <a:lnTo>
                    <a:pt x="6400" y="3459"/>
                  </a:lnTo>
                  <a:cubicBezTo>
                    <a:pt x="6417" y="3392"/>
                    <a:pt x="6483" y="3325"/>
                    <a:pt x="6550" y="3325"/>
                  </a:cubicBezTo>
                  <a:cubicBezTo>
                    <a:pt x="6600" y="3325"/>
                    <a:pt x="6684" y="3325"/>
                    <a:pt x="6751" y="3309"/>
                  </a:cubicBezTo>
                  <a:close/>
                  <a:moveTo>
                    <a:pt x="7816" y="3390"/>
                  </a:moveTo>
                  <a:cubicBezTo>
                    <a:pt x="7823" y="3390"/>
                    <a:pt x="7830" y="3390"/>
                    <a:pt x="7837" y="3392"/>
                  </a:cubicBezTo>
                  <a:cubicBezTo>
                    <a:pt x="7920" y="3409"/>
                    <a:pt x="7987" y="3409"/>
                    <a:pt x="8071" y="3442"/>
                  </a:cubicBezTo>
                  <a:lnTo>
                    <a:pt x="7837" y="3660"/>
                  </a:lnTo>
                  <a:lnTo>
                    <a:pt x="7736" y="3626"/>
                  </a:lnTo>
                  <a:lnTo>
                    <a:pt x="7736" y="3492"/>
                  </a:lnTo>
                  <a:cubicBezTo>
                    <a:pt x="7736" y="3448"/>
                    <a:pt x="7763" y="3390"/>
                    <a:pt x="7816" y="3390"/>
                  </a:cubicBezTo>
                  <a:close/>
                  <a:moveTo>
                    <a:pt x="6153" y="3372"/>
                  </a:moveTo>
                  <a:cubicBezTo>
                    <a:pt x="6199" y="3372"/>
                    <a:pt x="6247" y="3418"/>
                    <a:pt x="6233" y="3476"/>
                  </a:cubicBezTo>
                  <a:cubicBezTo>
                    <a:pt x="6233" y="3609"/>
                    <a:pt x="6199" y="3743"/>
                    <a:pt x="6199" y="3877"/>
                  </a:cubicBezTo>
                  <a:cubicBezTo>
                    <a:pt x="6199" y="3994"/>
                    <a:pt x="6199" y="4144"/>
                    <a:pt x="6233" y="4278"/>
                  </a:cubicBezTo>
                  <a:cubicBezTo>
                    <a:pt x="6233" y="4323"/>
                    <a:pt x="6193" y="4381"/>
                    <a:pt x="6148" y="4381"/>
                  </a:cubicBezTo>
                  <a:cubicBezTo>
                    <a:pt x="6143" y="4381"/>
                    <a:pt x="6138" y="4380"/>
                    <a:pt x="6132" y="4378"/>
                  </a:cubicBezTo>
                  <a:cubicBezTo>
                    <a:pt x="5832" y="4328"/>
                    <a:pt x="5598" y="4278"/>
                    <a:pt x="5414" y="4194"/>
                  </a:cubicBezTo>
                  <a:cubicBezTo>
                    <a:pt x="5347" y="4161"/>
                    <a:pt x="5297" y="4077"/>
                    <a:pt x="5297" y="3994"/>
                  </a:cubicBezTo>
                  <a:lnTo>
                    <a:pt x="5297" y="3860"/>
                  </a:lnTo>
                  <a:cubicBezTo>
                    <a:pt x="5264" y="3860"/>
                    <a:pt x="5264" y="3793"/>
                    <a:pt x="5297" y="3743"/>
                  </a:cubicBezTo>
                  <a:cubicBezTo>
                    <a:pt x="5297" y="3693"/>
                    <a:pt x="5347" y="3609"/>
                    <a:pt x="5414" y="3559"/>
                  </a:cubicBezTo>
                  <a:cubicBezTo>
                    <a:pt x="5598" y="3476"/>
                    <a:pt x="5832" y="3409"/>
                    <a:pt x="6132" y="3375"/>
                  </a:cubicBezTo>
                  <a:cubicBezTo>
                    <a:pt x="6139" y="3373"/>
                    <a:pt x="6146" y="3372"/>
                    <a:pt x="6153" y="3372"/>
                  </a:cubicBezTo>
                  <a:close/>
                  <a:moveTo>
                    <a:pt x="6400" y="4061"/>
                  </a:moveTo>
                  <a:lnTo>
                    <a:pt x="6400" y="4061"/>
                  </a:lnTo>
                  <a:cubicBezTo>
                    <a:pt x="6417" y="4077"/>
                    <a:pt x="6433" y="4094"/>
                    <a:pt x="6450" y="4094"/>
                  </a:cubicBezTo>
                  <a:lnTo>
                    <a:pt x="7018" y="4428"/>
                  </a:lnTo>
                  <a:lnTo>
                    <a:pt x="7001" y="4462"/>
                  </a:lnTo>
                  <a:lnTo>
                    <a:pt x="6550" y="4462"/>
                  </a:lnTo>
                  <a:cubicBezTo>
                    <a:pt x="6483" y="4462"/>
                    <a:pt x="6417" y="4395"/>
                    <a:pt x="6417" y="4328"/>
                  </a:cubicBezTo>
                  <a:cubicBezTo>
                    <a:pt x="6417" y="4244"/>
                    <a:pt x="6417" y="4161"/>
                    <a:pt x="6400" y="4061"/>
                  </a:cubicBezTo>
                  <a:close/>
                  <a:moveTo>
                    <a:pt x="6563" y="4643"/>
                  </a:moveTo>
                  <a:cubicBezTo>
                    <a:pt x="6570" y="4643"/>
                    <a:pt x="6576" y="4644"/>
                    <a:pt x="6584" y="4645"/>
                  </a:cubicBezTo>
                  <a:lnTo>
                    <a:pt x="6634" y="4645"/>
                  </a:lnTo>
                  <a:lnTo>
                    <a:pt x="6483" y="4746"/>
                  </a:lnTo>
                  <a:cubicBezTo>
                    <a:pt x="6468" y="4701"/>
                    <a:pt x="6507" y="4643"/>
                    <a:pt x="6563" y="4643"/>
                  </a:cubicBezTo>
                  <a:close/>
                  <a:moveTo>
                    <a:pt x="5442" y="4441"/>
                  </a:moveTo>
                  <a:cubicBezTo>
                    <a:pt x="5456" y="4441"/>
                    <a:pt x="5474" y="4447"/>
                    <a:pt x="5498" y="4462"/>
                  </a:cubicBezTo>
                  <a:cubicBezTo>
                    <a:pt x="5681" y="4528"/>
                    <a:pt x="5915" y="4579"/>
                    <a:pt x="6166" y="4629"/>
                  </a:cubicBezTo>
                  <a:cubicBezTo>
                    <a:pt x="6233" y="4645"/>
                    <a:pt x="6283" y="4695"/>
                    <a:pt x="6316" y="4779"/>
                  </a:cubicBezTo>
                  <a:cubicBezTo>
                    <a:pt x="6316" y="4812"/>
                    <a:pt x="6333" y="4879"/>
                    <a:pt x="6333" y="4913"/>
                  </a:cubicBezTo>
                  <a:lnTo>
                    <a:pt x="6032" y="5147"/>
                  </a:lnTo>
                  <a:lnTo>
                    <a:pt x="6400" y="5381"/>
                  </a:lnTo>
                  <a:lnTo>
                    <a:pt x="6433" y="5397"/>
                  </a:lnTo>
                  <a:cubicBezTo>
                    <a:pt x="6461" y="5453"/>
                    <a:pt x="6443" y="5485"/>
                    <a:pt x="6407" y="5485"/>
                  </a:cubicBezTo>
                  <a:cubicBezTo>
                    <a:pt x="6400" y="5485"/>
                    <a:pt x="6392" y="5484"/>
                    <a:pt x="6383" y="5481"/>
                  </a:cubicBezTo>
                  <a:cubicBezTo>
                    <a:pt x="5932" y="5314"/>
                    <a:pt x="5581" y="4963"/>
                    <a:pt x="5414" y="4528"/>
                  </a:cubicBezTo>
                  <a:cubicBezTo>
                    <a:pt x="5402" y="4480"/>
                    <a:pt x="5407" y="4441"/>
                    <a:pt x="5442" y="4441"/>
                  </a:cubicBezTo>
                  <a:close/>
                  <a:moveTo>
                    <a:pt x="8716" y="3205"/>
                  </a:moveTo>
                  <a:cubicBezTo>
                    <a:pt x="8730" y="3205"/>
                    <a:pt x="8743" y="3206"/>
                    <a:pt x="8756" y="3208"/>
                  </a:cubicBezTo>
                  <a:cubicBezTo>
                    <a:pt x="8806" y="3208"/>
                    <a:pt x="8839" y="3225"/>
                    <a:pt x="8856" y="3275"/>
                  </a:cubicBezTo>
                  <a:cubicBezTo>
                    <a:pt x="8889" y="3309"/>
                    <a:pt x="8923" y="3359"/>
                    <a:pt x="8923" y="3375"/>
                  </a:cubicBezTo>
                  <a:cubicBezTo>
                    <a:pt x="8940" y="3476"/>
                    <a:pt x="8856" y="3660"/>
                    <a:pt x="8756" y="3776"/>
                  </a:cubicBezTo>
                  <a:lnTo>
                    <a:pt x="8271" y="4294"/>
                  </a:lnTo>
                  <a:lnTo>
                    <a:pt x="8655" y="5247"/>
                  </a:lnTo>
                  <a:cubicBezTo>
                    <a:pt x="8672" y="5314"/>
                    <a:pt x="8655" y="5381"/>
                    <a:pt x="8639" y="5414"/>
                  </a:cubicBezTo>
                  <a:lnTo>
                    <a:pt x="8488" y="5614"/>
                  </a:lnTo>
                  <a:cubicBezTo>
                    <a:pt x="8459" y="5636"/>
                    <a:pt x="8424" y="5649"/>
                    <a:pt x="8389" y="5649"/>
                  </a:cubicBezTo>
                  <a:cubicBezTo>
                    <a:pt x="8344" y="5649"/>
                    <a:pt x="8299" y="5628"/>
                    <a:pt x="8271" y="5581"/>
                  </a:cubicBezTo>
                  <a:lnTo>
                    <a:pt x="7803" y="4779"/>
                  </a:lnTo>
                  <a:lnTo>
                    <a:pt x="7302" y="5230"/>
                  </a:lnTo>
                  <a:lnTo>
                    <a:pt x="7319" y="5464"/>
                  </a:lnTo>
                  <a:lnTo>
                    <a:pt x="7068" y="5782"/>
                  </a:lnTo>
                  <a:lnTo>
                    <a:pt x="7001" y="5698"/>
                  </a:lnTo>
                  <a:lnTo>
                    <a:pt x="6985" y="5665"/>
                  </a:lnTo>
                  <a:lnTo>
                    <a:pt x="6884" y="5481"/>
                  </a:lnTo>
                  <a:cubicBezTo>
                    <a:pt x="6851" y="5497"/>
                    <a:pt x="6801" y="5497"/>
                    <a:pt x="6751" y="5497"/>
                  </a:cubicBezTo>
                  <a:cubicBezTo>
                    <a:pt x="6717" y="5497"/>
                    <a:pt x="6667" y="5481"/>
                    <a:pt x="6650" y="5464"/>
                  </a:cubicBezTo>
                  <a:cubicBezTo>
                    <a:pt x="6600" y="5414"/>
                    <a:pt x="6600" y="5330"/>
                    <a:pt x="6617" y="5230"/>
                  </a:cubicBezTo>
                  <a:lnTo>
                    <a:pt x="6417" y="5113"/>
                  </a:lnTo>
                  <a:lnTo>
                    <a:pt x="6316" y="5046"/>
                  </a:lnTo>
                  <a:lnTo>
                    <a:pt x="6617" y="4796"/>
                  </a:lnTo>
                  <a:lnTo>
                    <a:pt x="6851" y="4812"/>
                  </a:lnTo>
                  <a:lnTo>
                    <a:pt x="7319" y="4328"/>
                  </a:lnTo>
                  <a:lnTo>
                    <a:pt x="6500" y="3860"/>
                  </a:lnTo>
                  <a:cubicBezTo>
                    <a:pt x="6467" y="3827"/>
                    <a:pt x="6433" y="3793"/>
                    <a:pt x="6433" y="3743"/>
                  </a:cubicBezTo>
                  <a:cubicBezTo>
                    <a:pt x="6433" y="3710"/>
                    <a:pt x="6467" y="3660"/>
                    <a:pt x="6483" y="3643"/>
                  </a:cubicBezTo>
                  <a:lnTo>
                    <a:pt x="6667" y="3492"/>
                  </a:lnTo>
                  <a:cubicBezTo>
                    <a:pt x="6687" y="3473"/>
                    <a:pt x="6729" y="3465"/>
                    <a:pt x="6768" y="3465"/>
                  </a:cubicBezTo>
                  <a:cubicBezTo>
                    <a:pt x="6795" y="3465"/>
                    <a:pt x="6820" y="3469"/>
                    <a:pt x="6834" y="3476"/>
                  </a:cubicBezTo>
                  <a:lnTo>
                    <a:pt x="7803" y="3860"/>
                  </a:lnTo>
                  <a:lnTo>
                    <a:pt x="8321" y="3375"/>
                  </a:lnTo>
                  <a:cubicBezTo>
                    <a:pt x="8468" y="3258"/>
                    <a:pt x="8614" y="3205"/>
                    <a:pt x="8716" y="3205"/>
                  </a:cubicBezTo>
                  <a:close/>
                  <a:moveTo>
                    <a:pt x="11579" y="7068"/>
                  </a:moveTo>
                  <a:cubicBezTo>
                    <a:pt x="11579" y="7235"/>
                    <a:pt x="11563" y="7536"/>
                    <a:pt x="11429" y="7987"/>
                  </a:cubicBezTo>
                  <a:lnTo>
                    <a:pt x="11429" y="8004"/>
                  </a:lnTo>
                  <a:cubicBezTo>
                    <a:pt x="11396" y="8204"/>
                    <a:pt x="11329" y="8371"/>
                    <a:pt x="11229" y="8472"/>
                  </a:cubicBezTo>
                  <a:cubicBezTo>
                    <a:pt x="11145" y="8572"/>
                    <a:pt x="11062" y="8706"/>
                    <a:pt x="11028" y="8839"/>
                  </a:cubicBezTo>
                  <a:cubicBezTo>
                    <a:pt x="10694" y="10811"/>
                    <a:pt x="8906" y="13083"/>
                    <a:pt x="7085" y="13083"/>
                  </a:cubicBezTo>
                  <a:cubicBezTo>
                    <a:pt x="5548" y="13083"/>
                    <a:pt x="3726" y="10995"/>
                    <a:pt x="3409" y="8839"/>
                  </a:cubicBezTo>
                  <a:cubicBezTo>
                    <a:pt x="3392" y="8706"/>
                    <a:pt x="3325" y="8555"/>
                    <a:pt x="3225" y="8455"/>
                  </a:cubicBezTo>
                  <a:cubicBezTo>
                    <a:pt x="3125" y="8338"/>
                    <a:pt x="3058" y="8171"/>
                    <a:pt x="3008" y="7920"/>
                  </a:cubicBezTo>
                  <a:lnTo>
                    <a:pt x="3008" y="7887"/>
                  </a:lnTo>
                  <a:cubicBezTo>
                    <a:pt x="2908" y="7536"/>
                    <a:pt x="2891" y="7252"/>
                    <a:pt x="2891" y="7068"/>
                  </a:cubicBezTo>
                  <a:lnTo>
                    <a:pt x="2891" y="7068"/>
                  </a:lnTo>
                  <a:cubicBezTo>
                    <a:pt x="3843" y="7619"/>
                    <a:pt x="5414" y="7920"/>
                    <a:pt x="7168" y="7920"/>
                  </a:cubicBezTo>
                  <a:cubicBezTo>
                    <a:pt x="8839" y="7920"/>
                    <a:pt x="10326" y="7636"/>
                    <a:pt x="11346" y="7168"/>
                  </a:cubicBezTo>
                  <a:lnTo>
                    <a:pt x="11513" y="7085"/>
                  </a:lnTo>
                  <a:cubicBezTo>
                    <a:pt x="11529" y="7085"/>
                    <a:pt x="11563" y="7068"/>
                    <a:pt x="11579" y="7068"/>
                  </a:cubicBezTo>
                  <a:close/>
                  <a:moveTo>
                    <a:pt x="7185" y="0"/>
                  </a:moveTo>
                  <a:cubicBezTo>
                    <a:pt x="3225" y="0"/>
                    <a:pt x="0" y="903"/>
                    <a:pt x="0" y="2005"/>
                  </a:cubicBezTo>
                  <a:cubicBezTo>
                    <a:pt x="34" y="2607"/>
                    <a:pt x="836" y="3125"/>
                    <a:pt x="2156" y="3476"/>
                  </a:cubicBezTo>
                  <a:lnTo>
                    <a:pt x="2056" y="3793"/>
                  </a:lnTo>
                  <a:cubicBezTo>
                    <a:pt x="1153" y="3960"/>
                    <a:pt x="802" y="4161"/>
                    <a:pt x="802" y="4528"/>
                  </a:cubicBezTo>
                  <a:cubicBezTo>
                    <a:pt x="802" y="4829"/>
                    <a:pt x="1070" y="5046"/>
                    <a:pt x="1755" y="5197"/>
                  </a:cubicBezTo>
                  <a:cubicBezTo>
                    <a:pt x="1655" y="5364"/>
                    <a:pt x="1588" y="5531"/>
                    <a:pt x="1588" y="5715"/>
                  </a:cubicBezTo>
                  <a:cubicBezTo>
                    <a:pt x="1588" y="6066"/>
                    <a:pt x="1805" y="6400"/>
                    <a:pt x="2206" y="6717"/>
                  </a:cubicBezTo>
                  <a:cubicBezTo>
                    <a:pt x="2072" y="7135"/>
                    <a:pt x="2206" y="7720"/>
                    <a:pt x="2306" y="8071"/>
                  </a:cubicBezTo>
                  <a:cubicBezTo>
                    <a:pt x="2373" y="8455"/>
                    <a:pt x="2490" y="8722"/>
                    <a:pt x="2674" y="8906"/>
                  </a:cubicBezTo>
                  <a:cubicBezTo>
                    <a:pt x="2707" y="8923"/>
                    <a:pt x="2707" y="8923"/>
                    <a:pt x="2707" y="8956"/>
                  </a:cubicBezTo>
                  <a:cubicBezTo>
                    <a:pt x="3075" y="11462"/>
                    <a:pt x="5147" y="13751"/>
                    <a:pt x="7051" y="13751"/>
                  </a:cubicBezTo>
                  <a:cubicBezTo>
                    <a:pt x="9274" y="13751"/>
                    <a:pt x="11262" y="11228"/>
                    <a:pt x="11663" y="8956"/>
                  </a:cubicBezTo>
                  <a:cubicBezTo>
                    <a:pt x="11663" y="8923"/>
                    <a:pt x="11680" y="8906"/>
                    <a:pt x="11663" y="8906"/>
                  </a:cubicBezTo>
                  <a:cubicBezTo>
                    <a:pt x="11847" y="8722"/>
                    <a:pt x="11980" y="8455"/>
                    <a:pt x="12031" y="8121"/>
                  </a:cubicBezTo>
                  <a:cubicBezTo>
                    <a:pt x="12164" y="7636"/>
                    <a:pt x="12265" y="7035"/>
                    <a:pt x="12148" y="6650"/>
                  </a:cubicBezTo>
                  <a:cubicBezTo>
                    <a:pt x="13033" y="5915"/>
                    <a:pt x="12682" y="5330"/>
                    <a:pt x="12599" y="5213"/>
                  </a:cubicBezTo>
                  <a:cubicBezTo>
                    <a:pt x="13417" y="5046"/>
                    <a:pt x="13735" y="4829"/>
                    <a:pt x="13735" y="4495"/>
                  </a:cubicBezTo>
                  <a:cubicBezTo>
                    <a:pt x="13735" y="4127"/>
                    <a:pt x="13351" y="3893"/>
                    <a:pt x="12331" y="3743"/>
                  </a:cubicBezTo>
                  <a:lnTo>
                    <a:pt x="12248" y="3459"/>
                  </a:lnTo>
                  <a:cubicBezTo>
                    <a:pt x="13568" y="3075"/>
                    <a:pt x="14370" y="2573"/>
                    <a:pt x="14370" y="2005"/>
                  </a:cubicBezTo>
                  <a:cubicBezTo>
                    <a:pt x="14370" y="903"/>
                    <a:pt x="11162" y="0"/>
                    <a:pt x="7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4"/>
            <p:cNvSpPr/>
            <p:nvPr/>
          </p:nvSpPr>
          <p:spPr>
            <a:xfrm>
              <a:off x="1858000" y="2001800"/>
              <a:ext cx="501700" cy="333775"/>
            </a:xfrm>
            <a:custGeom>
              <a:rect b="b" l="l" r="r" t="t"/>
              <a:pathLst>
                <a:path extrusionOk="0" h="13351" w="20068">
                  <a:moveTo>
                    <a:pt x="12833" y="1"/>
                  </a:moveTo>
                  <a:lnTo>
                    <a:pt x="12733" y="84"/>
                  </a:lnTo>
                  <a:cubicBezTo>
                    <a:pt x="12699" y="118"/>
                    <a:pt x="12633" y="168"/>
                    <a:pt x="12582" y="201"/>
                  </a:cubicBezTo>
                  <a:cubicBezTo>
                    <a:pt x="12399" y="819"/>
                    <a:pt x="11797" y="2540"/>
                    <a:pt x="10811" y="4362"/>
                  </a:cubicBezTo>
                  <a:lnTo>
                    <a:pt x="10744" y="2975"/>
                  </a:lnTo>
                  <a:lnTo>
                    <a:pt x="10193" y="2590"/>
                  </a:lnTo>
                  <a:lnTo>
                    <a:pt x="10744" y="2189"/>
                  </a:lnTo>
                  <a:lnTo>
                    <a:pt x="10410" y="1020"/>
                  </a:lnTo>
                  <a:lnTo>
                    <a:pt x="9608" y="1020"/>
                  </a:lnTo>
                  <a:lnTo>
                    <a:pt x="9274" y="2189"/>
                  </a:lnTo>
                  <a:lnTo>
                    <a:pt x="9825" y="2590"/>
                  </a:lnTo>
                  <a:lnTo>
                    <a:pt x="9274" y="2991"/>
                  </a:lnTo>
                  <a:lnTo>
                    <a:pt x="9207" y="4395"/>
                  </a:lnTo>
                  <a:cubicBezTo>
                    <a:pt x="8221" y="2574"/>
                    <a:pt x="7620" y="819"/>
                    <a:pt x="7419" y="235"/>
                  </a:cubicBezTo>
                  <a:cubicBezTo>
                    <a:pt x="7386" y="184"/>
                    <a:pt x="7319" y="151"/>
                    <a:pt x="7286" y="101"/>
                  </a:cubicBezTo>
                  <a:lnTo>
                    <a:pt x="7186" y="17"/>
                  </a:lnTo>
                  <a:cubicBezTo>
                    <a:pt x="7186" y="17"/>
                    <a:pt x="6835" y="418"/>
                    <a:pt x="6551" y="636"/>
                  </a:cubicBezTo>
                  <a:cubicBezTo>
                    <a:pt x="5565" y="1337"/>
                    <a:pt x="3760" y="1939"/>
                    <a:pt x="3025" y="2173"/>
                  </a:cubicBezTo>
                  <a:cubicBezTo>
                    <a:pt x="2190" y="2490"/>
                    <a:pt x="1772" y="2975"/>
                    <a:pt x="1705" y="3075"/>
                  </a:cubicBezTo>
                  <a:cubicBezTo>
                    <a:pt x="185" y="5347"/>
                    <a:pt x="1" y="10460"/>
                    <a:pt x="1" y="10510"/>
                  </a:cubicBezTo>
                  <a:cubicBezTo>
                    <a:pt x="18" y="11195"/>
                    <a:pt x="201" y="11429"/>
                    <a:pt x="285" y="11446"/>
                  </a:cubicBezTo>
                  <a:cubicBezTo>
                    <a:pt x="3660" y="12950"/>
                    <a:pt x="7937" y="13351"/>
                    <a:pt x="9993" y="13351"/>
                  </a:cubicBezTo>
                  <a:lnTo>
                    <a:pt x="10059" y="13351"/>
                  </a:lnTo>
                  <a:cubicBezTo>
                    <a:pt x="12131" y="13351"/>
                    <a:pt x="16392" y="12950"/>
                    <a:pt x="19767" y="11446"/>
                  </a:cubicBezTo>
                  <a:cubicBezTo>
                    <a:pt x="19834" y="11429"/>
                    <a:pt x="20051" y="11195"/>
                    <a:pt x="20068" y="10510"/>
                  </a:cubicBezTo>
                  <a:cubicBezTo>
                    <a:pt x="20018" y="10443"/>
                    <a:pt x="19851" y="5331"/>
                    <a:pt x="18313" y="3058"/>
                  </a:cubicBezTo>
                  <a:cubicBezTo>
                    <a:pt x="18230" y="2941"/>
                    <a:pt x="17812" y="2457"/>
                    <a:pt x="16993" y="2156"/>
                  </a:cubicBezTo>
                  <a:cubicBezTo>
                    <a:pt x="16258" y="1922"/>
                    <a:pt x="14454" y="1321"/>
                    <a:pt x="13468" y="602"/>
                  </a:cubicBezTo>
                  <a:cubicBezTo>
                    <a:pt x="13167" y="402"/>
                    <a:pt x="12833" y="1"/>
                    <a:pt x="12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54"/>
          <p:cNvSpPr txBox="1"/>
          <p:nvPr>
            <p:ph idx="5" type="title"/>
          </p:nvPr>
        </p:nvSpPr>
        <p:spPr>
          <a:xfrm>
            <a:off x="6253442" y="1685108"/>
            <a:ext cx="22779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Peter Chin Meng Meng</a:t>
            </a:r>
            <a:endParaRPr sz="2300"/>
          </a:p>
        </p:txBody>
      </p:sp>
      <p:sp>
        <p:nvSpPr>
          <p:cNvPr id="531" name="Google Shape;531;p54"/>
          <p:cNvSpPr txBox="1"/>
          <p:nvPr>
            <p:ph idx="12" type="sldNum"/>
          </p:nvPr>
        </p:nvSpPr>
        <p:spPr>
          <a:xfrm>
            <a:off x="822373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54"/>
          <p:cNvSpPr/>
          <p:nvPr/>
        </p:nvSpPr>
        <p:spPr>
          <a:xfrm>
            <a:off x="5053395" y="3228017"/>
            <a:ext cx="3477600" cy="14298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533" name="Google Shape;533;p54"/>
          <p:cNvSpPr txBox="1"/>
          <p:nvPr>
            <p:ph idx="3" type="title"/>
          </p:nvPr>
        </p:nvSpPr>
        <p:spPr>
          <a:xfrm>
            <a:off x="6253445" y="3522225"/>
            <a:ext cx="22779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Tuen Yong Hao</a:t>
            </a:r>
            <a:endParaRPr sz="2300"/>
          </a:p>
        </p:txBody>
      </p:sp>
      <p:pic>
        <p:nvPicPr>
          <p:cNvPr id="534" name="Google Shape;534;p54"/>
          <p:cNvPicPr preferRelativeResize="0"/>
          <p:nvPr/>
        </p:nvPicPr>
        <p:blipFill rotWithShape="1">
          <a:blip r:embed="rId3">
            <a:alphaModFix/>
          </a:blip>
          <a:srcRect b="51576" l="17682" r="33591" t="31446"/>
          <a:stretch/>
        </p:blipFill>
        <p:spPr>
          <a:xfrm>
            <a:off x="4856500" y="2864075"/>
            <a:ext cx="2422975" cy="1777699"/>
          </a:xfrm>
          <a:prstGeom prst="rect">
            <a:avLst/>
          </a:prstGeom>
          <a:noFill/>
          <a:ln>
            <a:noFill/>
          </a:ln>
        </p:spPr>
      </p:pic>
      <p:pic>
        <p:nvPicPr>
          <p:cNvPr id="535" name="Google Shape;535;p54"/>
          <p:cNvPicPr preferRelativeResize="0"/>
          <p:nvPr/>
        </p:nvPicPr>
        <p:blipFill rotWithShape="1">
          <a:blip r:embed="rId4">
            <a:alphaModFix/>
          </a:blip>
          <a:srcRect b="23737" l="23453" r="0" t="24534"/>
          <a:stretch/>
        </p:blipFill>
        <p:spPr>
          <a:xfrm>
            <a:off x="5079050" y="1039350"/>
            <a:ext cx="1214600" cy="1688700"/>
          </a:xfrm>
          <a:prstGeom prst="rect">
            <a:avLst/>
          </a:prstGeom>
          <a:noFill/>
          <a:ln>
            <a:noFill/>
          </a:ln>
        </p:spPr>
      </p:pic>
      <p:pic>
        <p:nvPicPr>
          <p:cNvPr id="536" name="Google Shape;536;p54"/>
          <p:cNvPicPr preferRelativeResize="0"/>
          <p:nvPr/>
        </p:nvPicPr>
        <p:blipFill rotWithShape="1">
          <a:blip r:embed="rId5">
            <a:alphaModFix/>
          </a:blip>
          <a:srcRect b="23673" l="-2045" r="13862" t="21690"/>
          <a:stretch/>
        </p:blipFill>
        <p:spPr>
          <a:xfrm flipH="1">
            <a:off x="909850" y="2953075"/>
            <a:ext cx="1324725" cy="1688700"/>
          </a:xfrm>
          <a:prstGeom prst="rect">
            <a:avLst/>
          </a:prstGeom>
          <a:noFill/>
          <a:ln>
            <a:noFill/>
          </a:ln>
        </p:spPr>
      </p:pic>
      <p:sp>
        <p:nvSpPr>
          <p:cNvPr id="537" name="Google Shape;537;p54"/>
          <p:cNvSpPr/>
          <p:nvPr/>
        </p:nvSpPr>
        <p:spPr>
          <a:xfrm>
            <a:off x="1169325" y="4378575"/>
            <a:ext cx="888000" cy="27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54"/>
          <p:cNvPicPr preferRelativeResize="0"/>
          <p:nvPr/>
        </p:nvPicPr>
        <p:blipFill rotWithShape="1">
          <a:blip r:embed="rId5">
            <a:alphaModFix/>
          </a:blip>
          <a:srcRect b="10014" l="-2045" r="13862" t="66078"/>
          <a:stretch/>
        </p:blipFill>
        <p:spPr>
          <a:xfrm flipH="1">
            <a:off x="909850" y="3910275"/>
            <a:ext cx="1324725" cy="738899"/>
          </a:xfrm>
          <a:prstGeom prst="rect">
            <a:avLst/>
          </a:prstGeom>
          <a:noFill/>
          <a:ln>
            <a:noFill/>
          </a:ln>
        </p:spPr>
      </p:pic>
      <p:pic>
        <p:nvPicPr>
          <p:cNvPr id="539" name="Google Shape;539;p54"/>
          <p:cNvPicPr preferRelativeResize="0"/>
          <p:nvPr/>
        </p:nvPicPr>
        <p:blipFill rotWithShape="1">
          <a:blip r:embed="rId6">
            <a:alphaModFix/>
          </a:blip>
          <a:srcRect b="25841" l="9788" r="0" t="21697"/>
          <a:stretch/>
        </p:blipFill>
        <p:spPr>
          <a:xfrm>
            <a:off x="909850" y="950350"/>
            <a:ext cx="1485900" cy="1777699"/>
          </a:xfrm>
          <a:prstGeom prst="rect">
            <a:avLst/>
          </a:prstGeom>
          <a:noFill/>
          <a:ln>
            <a:noFill/>
          </a:ln>
        </p:spPr>
      </p:pic>
      <p:sp>
        <p:nvSpPr>
          <p:cNvPr id="540" name="Google Shape;540;p54"/>
          <p:cNvSpPr txBox="1"/>
          <p:nvPr>
            <p:ph idx="2" type="title"/>
          </p:nvPr>
        </p:nvSpPr>
        <p:spPr>
          <a:xfrm>
            <a:off x="3372722" y="1923675"/>
            <a:ext cx="13248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aka Lala</a:t>
            </a:r>
            <a:r>
              <a:rPr lang="en" sz="1600">
                <a:latin typeface="Lato"/>
                <a:ea typeface="Lato"/>
                <a:cs typeface="Lato"/>
                <a:sym typeface="Lato"/>
              </a:rPr>
              <a:t> </a:t>
            </a:r>
            <a:endParaRPr sz="1600">
              <a:latin typeface="Lato"/>
              <a:ea typeface="Lato"/>
              <a:cs typeface="Lato"/>
              <a:sym typeface="Lato"/>
            </a:endParaRPr>
          </a:p>
        </p:txBody>
      </p:sp>
      <p:sp>
        <p:nvSpPr>
          <p:cNvPr id="541" name="Google Shape;541;p54"/>
          <p:cNvSpPr txBox="1"/>
          <p:nvPr>
            <p:ph idx="2" type="title"/>
          </p:nvPr>
        </p:nvSpPr>
        <p:spPr>
          <a:xfrm>
            <a:off x="7279472" y="2149700"/>
            <a:ext cx="13248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aka Dipsy </a:t>
            </a:r>
            <a:endParaRPr sz="1600">
              <a:latin typeface="Lato"/>
              <a:ea typeface="Lato"/>
              <a:cs typeface="Lato"/>
              <a:sym typeface="Lato"/>
            </a:endParaRPr>
          </a:p>
        </p:txBody>
      </p:sp>
      <p:sp>
        <p:nvSpPr>
          <p:cNvPr id="542" name="Google Shape;542;p54"/>
          <p:cNvSpPr txBox="1"/>
          <p:nvPr>
            <p:ph idx="2" type="title"/>
          </p:nvPr>
        </p:nvSpPr>
        <p:spPr>
          <a:xfrm>
            <a:off x="3372722" y="3786900"/>
            <a:ext cx="13248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aka Po </a:t>
            </a:r>
            <a:endParaRPr sz="1600">
              <a:latin typeface="Lato"/>
              <a:ea typeface="Lato"/>
              <a:cs typeface="Lato"/>
              <a:sym typeface="Lato"/>
            </a:endParaRPr>
          </a:p>
        </p:txBody>
      </p:sp>
      <p:sp>
        <p:nvSpPr>
          <p:cNvPr id="543" name="Google Shape;543;p54"/>
          <p:cNvSpPr txBox="1"/>
          <p:nvPr>
            <p:ph idx="2" type="title"/>
          </p:nvPr>
        </p:nvSpPr>
        <p:spPr>
          <a:xfrm>
            <a:off x="6825201" y="3786900"/>
            <a:ext cx="1705800" cy="6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aka Tinky Winky </a:t>
            </a:r>
            <a:endParaRPr sz="1600">
              <a:latin typeface="Lato"/>
              <a:ea typeface="Lato"/>
              <a:cs typeface="Lato"/>
              <a:sym typeface="Lato"/>
            </a:endParaRPr>
          </a:p>
        </p:txBody>
      </p:sp>
      <p:pic>
        <p:nvPicPr>
          <p:cNvPr id="544" name="Google Shape;544;p54"/>
          <p:cNvPicPr preferRelativeResize="0"/>
          <p:nvPr/>
        </p:nvPicPr>
        <p:blipFill rotWithShape="1">
          <a:blip r:embed="rId7">
            <a:alphaModFix/>
          </a:blip>
          <a:srcRect b="53572" l="0" r="0" t="0"/>
          <a:stretch/>
        </p:blipFill>
        <p:spPr>
          <a:xfrm>
            <a:off x="6617100" y="894875"/>
            <a:ext cx="846825" cy="790225"/>
          </a:xfrm>
          <a:prstGeom prst="rect">
            <a:avLst/>
          </a:prstGeom>
          <a:noFill/>
          <a:ln>
            <a:noFill/>
          </a:ln>
        </p:spPr>
      </p:pic>
      <p:pic>
        <p:nvPicPr>
          <p:cNvPr id="545" name="Google Shape;545;p54"/>
          <p:cNvPicPr preferRelativeResize="0"/>
          <p:nvPr/>
        </p:nvPicPr>
        <p:blipFill rotWithShape="1">
          <a:blip r:embed="rId8">
            <a:alphaModFix/>
          </a:blip>
          <a:srcRect b="53895" l="0" r="0" t="0"/>
          <a:stretch/>
        </p:blipFill>
        <p:spPr>
          <a:xfrm>
            <a:off x="2898824" y="2953072"/>
            <a:ext cx="700801" cy="738900"/>
          </a:xfrm>
          <a:prstGeom prst="rect">
            <a:avLst/>
          </a:prstGeom>
          <a:noFill/>
          <a:ln>
            <a:noFill/>
          </a:ln>
        </p:spPr>
      </p:pic>
      <p:pic>
        <p:nvPicPr>
          <p:cNvPr id="546" name="Google Shape;546;p54"/>
          <p:cNvPicPr preferRelativeResize="0"/>
          <p:nvPr/>
        </p:nvPicPr>
        <p:blipFill rotWithShape="1">
          <a:blip r:embed="rId9">
            <a:alphaModFix/>
          </a:blip>
          <a:srcRect b="48856" l="0" r="0" t="0"/>
          <a:stretch/>
        </p:blipFill>
        <p:spPr>
          <a:xfrm>
            <a:off x="2551183" y="894875"/>
            <a:ext cx="1048443" cy="944100"/>
          </a:xfrm>
          <a:prstGeom prst="rect">
            <a:avLst/>
          </a:prstGeom>
          <a:noFill/>
          <a:ln>
            <a:noFill/>
          </a:ln>
          <a:effectLst>
            <a:outerShdw blurRad="57150" rotWithShape="0" algn="bl" dir="960000" dist="19050">
              <a:srgbClr val="000000">
                <a:alpha val="83000"/>
              </a:srgbClr>
            </a:outerShdw>
          </a:effectLst>
        </p:spPr>
      </p:pic>
      <p:pic>
        <p:nvPicPr>
          <p:cNvPr id="547" name="Google Shape;547;p54"/>
          <p:cNvPicPr preferRelativeResize="0"/>
          <p:nvPr/>
        </p:nvPicPr>
        <p:blipFill rotWithShape="1">
          <a:blip r:embed="rId10">
            <a:alphaModFix/>
          </a:blip>
          <a:srcRect b="45447" l="0" r="0" t="0"/>
          <a:stretch/>
        </p:blipFill>
        <p:spPr>
          <a:xfrm>
            <a:off x="6930618" y="2901226"/>
            <a:ext cx="923569" cy="790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cxnSp>
        <p:nvCxnSpPr>
          <p:cNvPr id="1141" name="Google Shape;1141;p72"/>
          <p:cNvCxnSpPr/>
          <p:nvPr/>
        </p:nvCxnSpPr>
        <p:spPr>
          <a:xfrm rot="10800000">
            <a:off x="3958475" y="2699925"/>
            <a:ext cx="2809500" cy="300900"/>
          </a:xfrm>
          <a:prstGeom prst="bentConnector3">
            <a:avLst>
              <a:gd fmla="val -223" name="adj1"/>
            </a:avLst>
          </a:prstGeom>
          <a:noFill/>
          <a:ln cap="flat" cmpd="sng" w="9525">
            <a:solidFill>
              <a:schemeClr val="dk2"/>
            </a:solidFill>
            <a:prstDash val="solid"/>
            <a:round/>
            <a:headEnd len="med" w="med" type="none"/>
            <a:tailEnd len="med" w="med" type="none"/>
          </a:ln>
        </p:spPr>
      </p:cxnSp>
      <p:cxnSp>
        <p:nvCxnSpPr>
          <p:cNvPr id="1142" name="Google Shape;1142;p72"/>
          <p:cNvCxnSpPr/>
          <p:nvPr/>
        </p:nvCxnSpPr>
        <p:spPr>
          <a:xfrm flipH="1" rot="10800000">
            <a:off x="2590925" y="2699913"/>
            <a:ext cx="2658000" cy="300900"/>
          </a:xfrm>
          <a:prstGeom prst="bentConnector3">
            <a:avLst>
              <a:gd fmla="val 169" name="adj1"/>
            </a:avLst>
          </a:prstGeom>
          <a:noFill/>
          <a:ln cap="flat" cmpd="sng" w="9525">
            <a:solidFill>
              <a:schemeClr val="dk2"/>
            </a:solidFill>
            <a:prstDash val="solid"/>
            <a:round/>
            <a:headEnd len="med" w="med" type="none"/>
            <a:tailEnd len="med" w="med" type="none"/>
          </a:ln>
        </p:spPr>
      </p:cxnSp>
      <p:cxnSp>
        <p:nvCxnSpPr>
          <p:cNvPr id="1143" name="Google Shape;1143;p72"/>
          <p:cNvCxnSpPr/>
          <p:nvPr/>
        </p:nvCxnSpPr>
        <p:spPr>
          <a:xfrm rot="10800000">
            <a:off x="4566300" y="2443500"/>
            <a:ext cx="11400" cy="256500"/>
          </a:xfrm>
          <a:prstGeom prst="straightConnector1">
            <a:avLst/>
          </a:prstGeom>
          <a:noFill/>
          <a:ln cap="flat" cmpd="sng" w="9525">
            <a:solidFill>
              <a:schemeClr val="dk2"/>
            </a:solidFill>
            <a:prstDash val="solid"/>
            <a:round/>
            <a:headEnd len="med" w="med" type="none"/>
            <a:tailEnd len="med" w="med" type="oval"/>
          </a:ln>
        </p:spPr>
      </p:cxnSp>
      <p:grpSp>
        <p:nvGrpSpPr>
          <p:cNvPr id="1144" name="Google Shape;1144;p72"/>
          <p:cNvGrpSpPr/>
          <p:nvPr/>
        </p:nvGrpSpPr>
        <p:grpSpPr>
          <a:xfrm>
            <a:off x="5533474" y="3096949"/>
            <a:ext cx="1544390" cy="1010725"/>
            <a:chOff x="587063" y="2472992"/>
            <a:chExt cx="1821000" cy="1010725"/>
          </a:xfrm>
        </p:grpSpPr>
        <p:sp>
          <p:nvSpPr>
            <p:cNvPr id="1145" name="Google Shape;1145;p72"/>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146" name="Google Shape;1146;p72"/>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Despite being red, Mars is a cold place, not hot</a:t>
              </a:r>
              <a:endParaRPr sz="1200">
                <a:solidFill>
                  <a:srgbClr val="FFFFFF"/>
                </a:solidFill>
                <a:latin typeface="Roboto"/>
                <a:ea typeface="Roboto"/>
                <a:cs typeface="Roboto"/>
                <a:sym typeface="Roboto"/>
              </a:endParaRPr>
            </a:p>
          </p:txBody>
        </p:sp>
      </p:grpSp>
      <p:sp>
        <p:nvSpPr>
          <p:cNvPr id="1147" name="Google Shape;1147;p72"/>
          <p:cNvSpPr/>
          <p:nvPr/>
        </p:nvSpPr>
        <p:spPr>
          <a:xfrm>
            <a:off x="5194450" y="2939850"/>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48" name="Google Shape;1148;p72"/>
          <p:cNvSpPr txBox="1"/>
          <p:nvPr>
            <p:ph idx="4294967295" type="title"/>
          </p:nvPr>
        </p:nvSpPr>
        <p:spPr>
          <a:xfrm>
            <a:off x="5912450" y="2987350"/>
            <a:ext cx="18888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encoding</a:t>
            </a:r>
            <a:endParaRPr sz="2700"/>
          </a:p>
        </p:txBody>
      </p:sp>
      <p:grpSp>
        <p:nvGrpSpPr>
          <p:cNvPr id="1149" name="Google Shape;1149;p72"/>
          <p:cNvGrpSpPr/>
          <p:nvPr/>
        </p:nvGrpSpPr>
        <p:grpSpPr>
          <a:xfrm>
            <a:off x="5335861" y="3085740"/>
            <a:ext cx="462688" cy="461420"/>
            <a:chOff x="3270450" y="3213625"/>
            <a:chExt cx="483175" cy="481850"/>
          </a:xfrm>
        </p:grpSpPr>
        <p:sp>
          <p:nvSpPr>
            <p:cNvPr id="1150" name="Google Shape;1150;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1" name="Google Shape;1151;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52" name="Google Shape;1152;p72"/>
          <p:cNvGrpSpPr/>
          <p:nvPr/>
        </p:nvGrpSpPr>
        <p:grpSpPr>
          <a:xfrm>
            <a:off x="2121300" y="3157912"/>
            <a:ext cx="1544390" cy="1010725"/>
            <a:chOff x="587063" y="2472992"/>
            <a:chExt cx="1821000" cy="1010725"/>
          </a:xfrm>
        </p:grpSpPr>
        <p:sp>
          <p:nvSpPr>
            <p:cNvPr id="1153" name="Google Shape;1153;p72"/>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154" name="Google Shape;1154;p72"/>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grpSp>
      <p:sp>
        <p:nvSpPr>
          <p:cNvPr id="1155" name="Google Shape;1155;p72"/>
          <p:cNvSpPr/>
          <p:nvPr/>
        </p:nvSpPr>
        <p:spPr>
          <a:xfrm>
            <a:off x="1322825" y="3000813"/>
            <a:ext cx="25362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156" name="Google Shape;1156;p72"/>
          <p:cNvSpPr txBox="1"/>
          <p:nvPr>
            <p:ph idx="4294967295" type="title"/>
          </p:nvPr>
        </p:nvSpPr>
        <p:spPr>
          <a:xfrm>
            <a:off x="2008575" y="3048313"/>
            <a:ext cx="19251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Dummy Encoding</a:t>
            </a:r>
            <a:endParaRPr/>
          </a:p>
        </p:txBody>
      </p:sp>
      <p:grpSp>
        <p:nvGrpSpPr>
          <p:cNvPr id="1157" name="Google Shape;1157;p72"/>
          <p:cNvGrpSpPr/>
          <p:nvPr/>
        </p:nvGrpSpPr>
        <p:grpSpPr>
          <a:xfrm>
            <a:off x="1423010" y="3157913"/>
            <a:ext cx="405520" cy="461396"/>
            <a:chOff x="1529350" y="258825"/>
            <a:chExt cx="423475" cy="481825"/>
          </a:xfrm>
        </p:grpSpPr>
        <p:sp>
          <p:nvSpPr>
            <p:cNvPr id="1158" name="Google Shape;1158;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59" name="Google Shape;1159;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60" name="Google Shape;1160;p72"/>
          <p:cNvGrpSpPr/>
          <p:nvPr/>
        </p:nvGrpSpPr>
        <p:grpSpPr>
          <a:xfrm flipH="1" rot="-761636">
            <a:off x="3761924" y="1526838"/>
            <a:ext cx="1618405" cy="779399"/>
            <a:chOff x="1329477" y="1798619"/>
            <a:chExt cx="1171773" cy="564308"/>
          </a:xfrm>
        </p:grpSpPr>
        <p:sp>
          <p:nvSpPr>
            <p:cNvPr id="1161" name="Google Shape;1161;p72"/>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2"/>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2"/>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2"/>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2"/>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2"/>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2"/>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2"/>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2"/>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2"/>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2"/>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2"/>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2"/>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2"/>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2"/>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2"/>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72"/>
          <p:cNvSpPr/>
          <p:nvPr/>
        </p:nvSpPr>
        <p:spPr>
          <a:xfrm>
            <a:off x="6487263" y="34128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2"/>
          <p:cNvSpPr/>
          <p:nvPr/>
        </p:nvSpPr>
        <p:spPr>
          <a:xfrm>
            <a:off x="290838" y="14053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0" name="Google Shape;1180;p72"/>
          <p:cNvSpPr txBox="1"/>
          <p:nvPr>
            <p:ph type="title"/>
          </p:nvPr>
        </p:nvSpPr>
        <p:spPr>
          <a:xfrm>
            <a:off x="852769" y="684895"/>
            <a:ext cx="7704000" cy="7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Encoding object type variable into integer type</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73"/>
          <p:cNvSpPr/>
          <p:nvPr/>
        </p:nvSpPr>
        <p:spPr>
          <a:xfrm>
            <a:off x="7364700" y="96825"/>
            <a:ext cx="2410519" cy="578338"/>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7" name="Google Shape;1187;p73"/>
          <p:cNvSpPr/>
          <p:nvPr/>
        </p:nvSpPr>
        <p:spPr>
          <a:xfrm>
            <a:off x="-122337" y="10378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txBox="1"/>
          <p:nvPr>
            <p:ph type="title"/>
          </p:nvPr>
        </p:nvSpPr>
        <p:spPr>
          <a:xfrm>
            <a:off x="472369" y="968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Dummy and Ordinal Encoding - Encoding object type variable into integer type</a:t>
            </a:r>
            <a:endParaRPr sz="1700"/>
          </a:p>
        </p:txBody>
      </p:sp>
      <p:pic>
        <p:nvPicPr>
          <p:cNvPr id="1189" name="Google Shape;1189;p73"/>
          <p:cNvPicPr preferRelativeResize="0"/>
          <p:nvPr/>
        </p:nvPicPr>
        <p:blipFill rotWithShape="1">
          <a:blip r:embed="rId3">
            <a:alphaModFix/>
          </a:blip>
          <a:srcRect b="10956" l="18295" r="56410" t="39867"/>
          <a:stretch/>
        </p:blipFill>
        <p:spPr>
          <a:xfrm>
            <a:off x="460425" y="906450"/>
            <a:ext cx="3536823" cy="3866001"/>
          </a:xfrm>
          <a:prstGeom prst="rect">
            <a:avLst/>
          </a:prstGeom>
          <a:noFill/>
          <a:ln cap="flat" cmpd="sng" w="9525">
            <a:solidFill>
              <a:srgbClr val="F79750"/>
            </a:solidFill>
            <a:prstDash val="solid"/>
            <a:round/>
            <a:headEnd len="sm" w="sm" type="none"/>
            <a:tailEnd len="sm" w="sm" type="none"/>
          </a:ln>
          <a:effectLst>
            <a:outerShdw blurRad="57150" rotWithShape="0" algn="bl" dir="5400000" dist="19050">
              <a:srgbClr val="000000">
                <a:alpha val="50000"/>
              </a:srgbClr>
            </a:outerShdw>
          </a:effectLst>
        </p:spPr>
      </p:pic>
      <p:pic>
        <p:nvPicPr>
          <p:cNvPr id="1190" name="Google Shape;1190;p73"/>
          <p:cNvPicPr preferRelativeResize="0"/>
          <p:nvPr/>
        </p:nvPicPr>
        <p:blipFill rotWithShape="1">
          <a:blip r:embed="rId4">
            <a:alphaModFix/>
          </a:blip>
          <a:srcRect b="32083" l="17918" r="56213" t="15026"/>
          <a:stretch/>
        </p:blipFill>
        <p:spPr>
          <a:xfrm>
            <a:off x="5112950" y="835725"/>
            <a:ext cx="3536823" cy="406565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1191" name="Google Shape;1191;p73"/>
          <p:cNvSpPr/>
          <p:nvPr/>
        </p:nvSpPr>
        <p:spPr>
          <a:xfrm>
            <a:off x="415400" y="864850"/>
            <a:ext cx="4538700" cy="4007400"/>
          </a:xfrm>
          <a:prstGeom prst="rightArrowCallout">
            <a:avLst>
              <a:gd fmla="val 21953" name="adj1"/>
              <a:gd fmla="val 23781" name="adj2"/>
              <a:gd fmla="val 20428" name="adj3"/>
              <a:gd fmla="val 80801" name="adj4"/>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4"/>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97" name="Google Shape;1197;p74"/>
          <p:cNvSpPr txBox="1"/>
          <p:nvPr>
            <p:ph idx="2" type="title"/>
          </p:nvPr>
        </p:nvSpPr>
        <p:spPr>
          <a:xfrm>
            <a:off x="540021"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grpSp>
        <p:nvGrpSpPr>
          <p:cNvPr id="1198" name="Google Shape;1198;p74"/>
          <p:cNvGrpSpPr/>
          <p:nvPr/>
        </p:nvGrpSpPr>
        <p:grpSpPr>
          <a:xfrm rot="1076995">
            <a:off x="6082463" y="-1436282"/>
            <a:ext cx="4773564" cy="3648862"/>
            <a:chOff x="2415650" y="1170550"/>
            <a:chExt cx="3579425" cy="2736075"/>
          </a:xfrm>
        </p:grpSpPr>
        <p:sp>
          <p:nvSpPr>
            <p:cNvPr id="1199" name="Google Shape;1199;p74"/>
            <p:cNvSpPr/>
            <p:nvPr/>
          </p:nvSpPr>
          <p:spPr>
            <a:xfrm>
              <a:off x="3952000" y="3442150"/>
              <a:ext cx="118250" cy="166200"/>
            </a:xfrm>
            <a:custGeom>
              <a:rect b="b" l="l" r="r" t="t"/>
              <a:pathLst>
                <a:path extrusionOk="0" h="6648" w="4730">
                  <a:moveTo>
                    <a:pt x="1293" y="1"/>
                  </a:moveTo>
                  <a:cubicBezTo>
                    <a:pt x="531" y="1"/>
                    <a:pt x="1" y="661"/>
                    <a:pt x="1" y="1802"/>
                  </a:cubicBezTo>
                  <a:cubicBezTo>
                    <a:pt x="1" y="3440"/>
                    <a:pt x="1070" y="5445"/>
                    <a:pt x="2357" y="6280"/>
                  </a:cubicBezTo>
                  <a:cubicBezTo>
                    <a:pt x="2751" y="6529"/>
                    <a:pt x="3120" y="6648"/>
                    <a:pt x="3446" y="6648"/>
                  </a:cubicBezTo>
                  <a:cubicBezTo>
                    <a:pt x="4211" y="6648"/>
                    <a:pt x="4729" y="5992"/>
                    <a:pt x="4729" y="4843"/>
                  </a:cubicBezTo>
                  <a:cubicBezTo>
                    <a:pt x="4729" y="3206"/>
                    <a:pt x="3660" y="1201"/>
                    <a:pt x="2357" y="365"/>
                  </a:cubicBezTo>
                  <a:cubicBezTo>
                    <a:pt x="1976" y="118"/>
                    <a:pt x="1614" y="1"/>
                    <a:pt x="1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4"/>
            <p:cNvSpPr/>
            <p:nvPr/>
          </p:nvSpPr>
          <p:spPr>
            <a:xfrm>
              <a:off x="3972900" y="3358750"/>
              <a:ext cx="236875" cy="245000"/>
            </a:xfrm>
            <a:custGeom>
              <a:rect b="b" l="l" r="r" t="t"/>
              <a:pathLst>
                <a:path extrusionOk="0" h="9800" w="9475">
                  <a:moveTo>
                    <a:pt x="6035" y="1"/>
                  </a:moveTo>
                  <a:cubicBezTo>
                    <a:pt x="5808" y="1"/>
                    <a:pt x="5602" y="56"/>
                    <a:pt x="5431" y="159"/>
                  </a:cubicBezTo>
                  <a:lnTo>
                    <a:pt x="0" y="3417"/>
                  </a:lnTo>
                  <a:lnTo>
                    <a:pt x="2206" y="7394"/>
                  </a:lnTo>
                  <a:lnTo>
                    <a:pt x="3325" y="9800"/>
                  </a:lnTo>
                  <a:lnTo>
                    <a:pt x="8655" y="6592"/>
                  </a:lnTo>
                  <a:cubicBezTo>
                    <a:pt x="9140" y="6341"/>
                    <a:pt x="9474" y="5723"/>
                    <a:pt x="9474" y="4837"/>
                  </a:cubicBezTo>
                  <a:cubicBezTo>
                    <a:pt x="9474" y="3200"/>
                    <a:pt x="8405" y="1195"/>
                    <a:pt x="7101" y="359"/>
                  </a:cubicBezTo>
                  <a:cubicBezTo>
                    <a:pt x="6728" y="114"/>
                    <a:pt x="6360" y="1"/>
                    <a:pt x="6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4"/>
            <p:cNvSpPr/>
            <p:nvPr/>
          </p:nvSpPr>
          <p:spPr>
            <a:xfrm>
              <a:off x="3954925" y="3445175"/>
              <a:ext cx="113650" cy="159625"/>
            </a:xfrm>
            <a:custGeom>
              <a:rect b="b" l="l" r="r" t="t"/>
              <a:pathLst>
                <a:path extrusionOk="0" h="6385" w="4546">
                  <a:moveTo>
                    <a:pt x="1241" y="1"/>
                  </a:moveTo>
                  <a:cubicBezTo>
                    <a:pt x="506" y="1"/>
                    <a:pt x="1" y="626"/>
                    <a:pt x="1" y="1731"/>
                  </a:cubicBezTo>
                  <a:cubicBezTo>
                    <a:pt x="1" y="3285"/>
                    <a:pt x="1020" y="5223"/>
                    <a:pt x="2273" y="6025"/>
                  </a:cubicBezTo>
                  <a:cubicBezTo>
                    <a:pt x="2647" y="6269"/>
                    <a:pt x="2999" y="6384"/>
                    <a:pt x="3310" y="6384"/>
                  </a:cubicBezTo>
                  <a:cubicBezTo>
                    <a:pt x="4043" y="6384"/>
                    <a:pt x="4546" y="5746"/>
                    <a:pt x="4546" y="4655"/>
                  </a:cubicBezTo>
                  <a:cubicBezTo>
                    <a:pt x="4546" y="3085"/>
                    <a:pt x="3526" y="1163"/>
                    <a:pt x="2273" y="344"/>
                  </a:cubicBezTo>
                  <a:cubicBezTo>
                    <a:pt x="1902" y="112"/>
                    <a:pt x="1551" y="1"/>
                    <a:pt x="12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p:nvPr/>
          </p:nvSpPr>
          <p:spPr>
            <a:xfrm>
              <a:off x="3961200" y="3454025"/>
              <a:ext cx="101100" cy="141900"/>
            </a:xfrm>
            <a:custGeom>
              <a:rect b="b" l="l" r="r" t="t"/>
              <a:pathLst>
                <a:path extrusionOk="0" h="5676" w="4044">
                  <a:moveTo>
                    <a:pt x="1093" y="0"/>
                  </a:moveTo>
                  <a:cubicBezTo>
                    <a:pt x="438" y="0"/>
                    <a:pt x="1" y="557"/>
                    <a:pt x="1" y="1544"/>
                  </a:cubicBezTo>
                  <a:cubicBezTo>
                    <a:pt x="1" y="2948"/>
                    <a:pt x="886" y="4652"/>
                    <a:pt x="2022" y="5371"/>
                  </a:cubicBezTo>
                  <a:cubicBezTo>
                    <a:pt x="2352" y="5577"/>
                    <a:pt x="2663" y="5675"/>
                    <a:pt x="2937" y="5675"/>
                  </a:cubicBezTo>
                  <a:cubicBezTo>
                    <a:pt x="3595" y="5675"/>
                    <a:pt x="4044" y="5113"/>
                    <a:pt x="4044" y="4134"/>
                  </a:cubicBezTo>
                  <a:cubicBezTo>
                    <a:pt x="4044" y="2731"/>
                    <a:pt x="3142" y="1026"/>
                    <a:pt x="2022" y="308"/>
                  </a:cubicBezTo>
                  <a:cubicBezTo>
                    <a:pt x="1685" y="100"/>
                    <a:pt x="1370" y="0"/>
                    <a:pt x="1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4"/>
            <p:cNvSpPr/>
            <p:nvPr/>
          </p:nvSpPr>
          <p:spPr>
            <a:xfrm>
              <a:off x="3995025" y="3455850"/>
              <a:ext cx="67275" cy="123250"/>
            </a:xfrm>
            <a:custGeom>
              <a:rect b="b" l="l" r="r" t="t"/>
              <a:pathLst>
                <a:path extrusionOk="0" h="4930" w="2691">
                  <a:moveTo>
                    <a:pt x="151" y="1"/>
                  </a:moveTo>
                  <a:cubicBezTo>
                    <a:pt x="68" y="235"/>
                    <a:pt x="1" y="536"/>
                    <a:pt x="1" y="870"/>
                  </a:cubicBezTo>
                  <a:cubicBezTo>
                    <a:pt x="1" y="2257"/>
                    <a:pt x="903" y="3978"/>
                    <a:pt x="2023" y="4679"/>
                  </a:cubicBezTo>
                  <a:cubicBezTo>
                    <a:pt x="2206" y="4796"/>
                    <a:pt x="2374" y="4880"/>
                    <a:pt x="2541" y="4930"/>
                  </a:cubicBezTo>
                  <a:cubicBezTo>
                    <a:pt x="2624" y="4713"/>
                    <a:pt x="2691" y="4412"/>
                    <a:pt x="2691" y="4078"/>
                  </a:cubicBezTo>
                  <a:cubicBezTo>
                    <a:pt x="2691" y="2674"/>
                    <a:pt x="1772" y="970"/>
                    <a:pt x="669" y="252"/>
                  </a:cubicBezTo>
                  <a:cubicBezTo>
                    <a:pt x="485" y="151"/>
                    <a:pt x="318" y="68"/>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4025950" y="3474650"/>
              <a:ext cx="32600" cy="58525"/>
            </a:xfrm>
            <a:custGeom>
              <a:rect b="b" l="l" r="r" t="t"/>
              <a:pathLst>
                <a:path extrusionOk="0" h="2341" w="1304">
                  <a:moveTo>
                    <a:pt x="34" y="1"/>
                  </a:moveTo>
                  <a:cubicBezTo>
                    <a:pt x="17" y="84"/>
                    <a:pt x="0" y="201"/>
                    <a:pt x="0" y="302"/>
                  </a:cubicBezTo>
                  <a:cubicBezTo>
                    <a:pt x="0" y="987"/>
                    <a:pt x="451" y="1839"/>
                    <a:pt x="1003" y="2190"/>
                  </a:cubicBezTo>
                  <a:cubicBezTo>
                    <a:pt x="1103" y="2256"/>
                    <a:pt x="1203" y="2307"/>
                    <a:pt x="1304" y="2340"/>
                  </a:cubicBezTo>
                  <a:cubicBezTo>
                    <a:pt x="1103" y="1488"/>
                    <a:pt x="635" y="636"/>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3798300" y="3415625"/>
              <a:ext cx="299525" cy="309275"/>
            </a:xfrm>
            <a:custGeom>
              <a:rect b="b" l="l" r="r" t="t"/>
              <a:pathLst>
                <a:path extrusionOk="0" h="12371" w="11981">
                  <a:moveTo>
                    <a:pt x="7598" y="1"/>
                  </a:moveTo>
                  <a:cubicBezTo>
                    <a:pt x="7319" y="1"/>
                    <a:pt x="7067" y="68"/>
                    <a:pt x="6851" y="190"/>
                  </a:cubicBezTo>
                  <a:lnTo>
                    <a:pt x="6817" y="173"/>
                  </a:lnTo>
                  <a:lnTo>
                    <a:pt x="0" y="4317"/>
                  </a:lnTo>
                  <a:lnTo>
                    <a:pt x="2757" y="9346"/>
                  </a:lnTo>
                  <a:lnTo>
                    <a:pt x="4194" y="12370"/>
                  </a:lnTo>
                  <a:lnTo>
                    <a:pt x="10944" y="8293"/>
                  </a:lnTo>
                  <a:cubicBezTo>
                    <a:pt x="11579" y="8026"/>
                    <a:pt x="11980" y="7257"/>
                    <a:pt x="11980" y="6121"/>
                  </a:cubicBezTo>
                  <a:cubicBezTo>
                    <a:pt x="11980" y="4066"/>
                    <a:pt x="10644" y="1526"/>
                    <a:pt x="8973" y="474"/>
                  </a:cubicBezTo>
                  <a:cubicBezTo>
                    <a:pt x="8476" y="146"/>
                    <a:pt x="8008" y="1"/>
                    <a:pt x="7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4"/>
            <p:cNvSpPr/>
            <p:nvPr/>
          </p:nvSpPr>
          <p:spPr>
            <a:xfrm>
              <a:off x="3931950" y="3556125"/>
              <a:ext cx="147500" cy="107775"/>
            </a:xfrm>
            <a:custGeom>
              <a:rect b="b" l="l" r="r" t="t"/>
              <a:pathLst>
                <a:path extrusionOk="0" h="4311" w="5900">
                  <a:moveTo>
                    <a:pt x="5866" y="0"/>
                  </a:moveTo>
                  <a:lnTo>
                    <a:pt x="1" y="3325"/>
                  </a:lnTo>
                  <a:lnTo>
                    <a:pt x="34" y="4311"/>
                  </a:lnTo>
                  <a:lnTo>
                    <a:pt x="5899" y="1053"/>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a:off x="3772400" y="3520300"/>
              <a:ext cx="150400" cy="211550"/>
            </a:xfrm>
            <a:custGeom>
              <a:rect b="b" l="l" r="r" t="t"/>
              <a:pathLst>
                <a:path extrusionOk="0" h="8462" w="6016">
                  <a:moveTo>
                    <a:pt x="1636" y="0"/>
                  </a:moveTo>
                  <a:cubicBezTo>
                    <a:pt x="671" y="0"/>
                    <a:pt x="0" y="840"/>
                    <a:pt x="0" y="2302"/>
                  </a:cubicBezTo>
                  <a:cubicBezTo>
                    <a:pt x="0" y="4357"/>
                    <a:pt x="1370" y="6913"/>
                    <a:pt x="3008" y="7999"/>
                  </a:cubicBezTo>
                  <a:cubicBezTo>
                    <a:pt x="3505" y="8313"/>
                    <a:pt x="3973" y="8462"/>
                    <a:pt x="4385" y="8462"/>
                  </a:cubicBezTo>
                  <a:cubicBezTo>
                    <a:pt x="5356" y="8462"/>
                    <a:pt x="6015" y="7633"/>
                    <a:pt x="6015" y="6178"/>
                  </a:cubicBezTo>
                  <a:cubicBezTo>
                    <a:pt x="6015" y="4106"/>
                    <a:pt x="4662" y="1567"/>
                    <a:pt x="3008" y="481"/>
                  </a:cubicBezTo>
                  <a:cubicBezTo>
                    <a:pt x="2516" y="155"/>
                    <a:pt x="2049" y="0"/>
                    <a:pt x="1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p:nvPr/>
          </p:nvSpPr>
          <p:spPr>
            <a:xfrm>
              <a:off x="3775725" y="3525650"/>
              <a:ext cx="144150" cy="202125"/>
            </a:xfrm>
            <a:custGeom>
              <a:rect b="b" l="l" r="r" t="t"/>
              <a:pathLst>
                <a:path extrusionOk="0" h="8085" w="5766">
                  <a:moveTo>
                    <a:pt x="1557" y="0"/>
                  </a:moveTo>
                  <a:cubicBezTo>
                    <a:pt x="633" y="0"/>
                    <a:pt x="1" y="795"/>
                    <a:pt x="1" y="2188"/>
                  </a:cubicBezTo>
                  <a:cubicBezTo>
                    <a:pt x="1" y="4176"/>
                    <a:pt x="1287" y="6616"/>
                    <a:pt x="2875" y="7635"/>
                  </a:cubicBezTo>
                  <a:cubicBezTo>
                    <a:pt x="3350" y="7940"/>
                    <a:pt x="3799" y="8085"/>
                    <a:pt x="4196" y="8085"/>
                  </a:cubicBezTo>
                  <a:cubicBezTo>
                    <a:pt x="5125" y="8085"/>
                    <a:pt x="5765" y="7291"/>
                    <a:pt x="5765" y="5897"/>
                  </a:cubicBezTo>
                  <a:cubicBezTo>
                    <a:pt x="5765" y="3926"/>
                    <a:pt x="4462" y="1470"/>
                    <a:pt x="2875" y="450"/>
                  </a:cubicBezTo>
                  <a:cubicBezTo>
                    <a:pt x="2400" y="145"/>
                    <a:pt x="1952" y="0"/>
                    <a:pt x="15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3783675" y="3536725"/>
              <a:ext cx="128250" cy="179725"/>
            </a:xfrm>
            <a:custGeom>
              <a:rect b="b" l="l" r="r" t="t"/>
              <a:pathLst>
                <a:path extrusionOk="0" h="7189" w="5130">
                  <a:moveTo>
                    <a:pt x="1374" y="0"/>
                  </a:moveTo>
                  <a:cubicBezTo>
                    <a:pt x="555" y="0"/>
                    <a:pt x="0" y="708"/>
                    <a:pt x="0" y="1946"/>
                  </a:cubicBezTo>
                  <a:cubicBezTo>
                    <a:pt x="0" y="3700"/>
                    <a:pt x="1137" y="5872"/>
                    <a:pt x="2557" y="6791"/>
                  </a:cubicBezTo>
                  <a:cubicBezTo>
                    <a:pt x="2981" y="7061"/>
                    <a:pt x="3382" y="7189"/>
                    <a:pt x="3735" y="7189"/>
                  </a:cubicBezTo>
                  <a:cubicBezTo>
                    <a:pt x="4563" y="7189"/>
                    <a:pt x="5130" y="6484"/>
                    <a:pt x="5130" y="5254"/>
                  </a:cubicBezTo>
                  <a:cubicBezTo>
                    <a:pt x="5130" y="3499"/>
                    <a:pt x="3977" y="1327"/>
                    <a:pt x="2557" y="408"/>
                  </a:cubicBezTo>
                  <a:cubicBezTo>
                    <a:pt x="2129" y="132"/>
                    <a:pt x="1727" y="0"/>
                    <a:pt x="1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p:cNvSpPr/>
            <p:nvPr/>
          </p:nvSpPr>
          <p:spPr>
            <a:xfrm>
              <a:off x="3826700" y="3538975"/>
              <a:ext cx="85225" cy="155850"/>
            </a:xfrm>
            <a:custGeom>
              <a:rect b="b" l="l" r="r" t="t"/>
              <a:pathLst>
                <a:path extrusionOk="0" h="6234" w="3409">
                  <a:moveTo>
                    <a:pt x="201" y="1"/>
                  </a:moveTo>
                  <a:cubicBezTo>
                    <a:pt x="67" y="302"/>
                    <a:pt x="0" y="653"/>
                    <a:pt x="0" y="1070"/>
                  </a:cubicBezTo>
                  <a:cubicBezTo>
                    <a:pt x="0" y="2825"/>
                    <a:pt x="1153" y="4997"/>
                    <a:pt x="2573" y="5916"/>
                  </a:cubicBezTo>
                  <a:cubicBezTo>
                    <a:pt x="2807" y="6066"/>
                    <a:pt x="3008" y="6166"/>
                    <a:pt x="3225" y="6233"/>
                  </a:cubicBezTo>
                  <a:cubicBezTo>
                    <a:pt x="3342" y="5932"/>
                    <a:pt x="3409" y="5582"/>
                    <a:pt x="3409" y="5164"/>
                  </a:cubicBezTo>
                  <a:cubicBezTo>
                    <a:pt x="3409" y="3393"/>
                    <a:pt x="2256" y="1204"/>
                    <a:pt x="836" y="318"/>
                  </a:cubicBezTo>
                  <a:cubicBezTo>
                    <a:pt x="619" y="168"/>
                    <a:pt x="401" y="68"/>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4"/>
            <p:cNvSpPr/>
            <p:nvPr/>
          </p:nvSpPr>
          <p:spPr>
            <a:xfrm>
              <a:off x="3866375" y="3563225"/>
              <a:ext cx="41800" cy="73525"/>
            </a:xfrm>
            <a:custGeom>
              <a:rect b="b" l="l" r="r" t="t"/>
              <a:pathLst>
                <a:path extrusionOk="0" h="2941" w="1672">
                  <a:moveTo>
                    <a:pt x="51" y="0"/>
                  </a:moveTo>
                  <a:cubicBezTo>
                    <a:pt x="34" y="100"/>
                    <a:pt x="1" y="217"/>
                    <a:pt x="1" y="368"/>
                  </a:cubicBezTo>
                  <a:cubicBezTo>
                    <a:pt x="1" y="1253"/>
                    <a:pt x="569" y="2306"/>
                    <a:pt x="1287" y="2774"/>
                  </a:cubicBezTo>
                  <a:cubicBezTo>
                    <a:pt x="1404" y="2857"/>
                    <a:pt x="1555" y="2924"/>
                    <a:pt x="1672" y="2941"/>
                  </a:cubicBezTo>
                  <a:cubicBezTo>
                    <a:pt x="1387" y="1871"/>
                    <a:pt x="786"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3878900" y="3453350"/>
              <a:ext cx="200125" cy="170875"/>
            </a:xfrm>
            <a:custGeom>
              <a:rect b="b" l="l" r="r" t="t"/>
              <a:pathLst>
                <a:path extrusionOk="0" h="6835" w="8005">
                  <a:moveTo>
                    <a:pt x="6116" y="1"/>
                  </a:moveTo>
                  <a:lnTo>
                    <a:pt x="1" y="3276"/>
                  </a:lnTo>
                  <a:cubicBezTo>
                    <a:pt x="1" y="3276"/>
                    <a:pt x="1455" y="4763"/>
                    <a:pt x="1973" y="6834"/>
                  </a:cubicBezTo>
                  <a:lnTo>
                    <a:pt x="8004" y="3509"/>
                  </a:lnTo>
                  <a:cubicBezTo>
                    <a:pt x="8004" y="3509"/>
                    <a:pt x="7687" y="1471"/>
                    <a:pt x="6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3101950" y="2740575"/>
              <a:ext cx="118250" cy="166025"/>
            </a:xfrm>
            <a:custGeom>
              <a:rect b="b" l="l" r="r" t="t"/>
              <a:pathLst>
                <a:path extrusionOk="0" h="6641" w="4730">
                  <a:moveTo>
                    <a:pt x="1295" y="1"/>
                  </a:moveTo>
                  <a:cubicBezTo>
                    <a:pt x="531" y="1"/>
                    <a:pt x="1" y="653"/>
                    <a:pt x="1" y="1795"/>
                  </a:cubicBezTo>
                  <a:cubicBezTo>
                    <a:pt x="1" y="3432"/>
                    <a:pt x="1070" y="5437"/>
                    <a:pt x="2357" y="6273"/>
                  </a:cubicBezTo>
                  <a:cubicBezTo>
                    <a:pt x="2746" y="6522"/>
                    <a:pt x="3113" y="6640"/>
                    <a:pt x="3438" y="6640"/>
                  </a:cubicBezTo>
                  <a:cubicBezTo>
                    <a:pt x="4203" y="6640"/>
                    <a:pt x="4730" y="5985"/>
                    <a:pt x="4730" y="4836"/>
                  </a:cubicBezTo>
                  <a:cubicBezTo>
                    <a:pt x="4730" y="3198"/>
                    <a:pt x="3660" y="1193"/>
                    <a:pt x="2357" y="358"/>
                  </a:cubicBezTo>
                  <a:cubicBezTo>
                    <a:pt x="1976" y="116"/>
                    <a:pt x="1615" y="1"/>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3122850" y="2657425"/>
              <a:ext cx="236450" cy="245000"/>
            </a:xfrm>
            <a:custGeom>
              <a:rect b="b" l="l" r="r" t="t"/>
              <a:pathLst>
                <a:path extrusionOk="0" h="9800" w="9458">
                  <a:moveTo>
                    <a:pt x="6035" y="0"/>
                  </a:moveTo>
                  <a:cubicBezTo>
                    <a:pt x="5808" y="0"/>
                    <a:pt x="5603" y="55"/>
                    <a:pt x="5431" y="158"/>
                  </a:cubicBezTo>
                  <a:lnTo>
                    <a:pt x="0" y="3417"/>
                  </a:lnTo>
                  <a:lnTo>
                    <a:pt x="2206" y="7410"/>
                  </a:lnTo>
                  <a:lnTo>
                    <a:pt x="3325" y="9799"/>
                  </a:lnTo>
                  <a:lnTo>
                    <a:pt x="8655" y="6591"/>
                  </a:lnTo>
                  <a:cubicBezTo>
                    <a:pt x="9140" y="6324"/>
                    <a:pt x="9457" y="5739"/>
                    <a:pt x="9457" y="4837"/>
                  </a:cubicBezTo>
                  <a:cubicBezTo>
                    <a:pt x="9457" y="3199"/>
                    <a:pt x="8405" y="1194"/>
                    <a:pt x="7102" y="359"/>
                  </a:cubicBezTo>
                  <a:cubicBezTo>
                    <a:pt x="6728" y="113"/>
                    <a:pt x="6360" y="0"/>
                    <a:pt x="6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3104875" y="2743975"/>
              <a:ext cx="113650" cy="159700"/>
            </a:xfrm>
            <a:custGeom>
              <a:rect b="b" l="l" r="r" t="t"/>
              <a:pathLst>
                <a:path extrusionOk="0" h="6388" w="4546">
                  <a:moveTo>
                    <a:pt x="1231" y="1"/>
                  </a:moveTo>
                  <a:cubicBezTo>
                    <a:pt x="501" y="1"/>
                    <a:pt x="1" y="626"/>
                    <a:pt x="1" y="1726"/>
                  </a:cubicBezTo>
                  <a:cubicBezTo>
                    <a:pt x="1" y="3296"/>
                    <a:pt x="1020" y="5218"/>
                    <a:pt x="2273" y="6036"/>
                  </a:cubicBezTo>
                  <a:cubicBezTo>
                    <a:pt x="2645" y="6275"/>
                    <a:pt x="2997" y="6387"/>
                    <a:pt x="3307" y="6387"/>
                  </a:cubicBezTo>
                  <a:cubicBezTo>
                    <a:pt x="4042" y="6387"/>
                    <a:pt x="4546" y="5754"/>
                    <a:pt x="4546" y="4650"/>
                  </a:cubicBezTo>
                  <a:cubicBezTo>
                    <a:pt x="4546" y="3079"/>
                    <a:pt x="3526" y="1158"/>
                    <a:pt x="2273" y="356"/>
                  </a:cubicBezTo>
                  <a:cubicBezTo>
                    <a:pt x="1898" y="115"/>
                    <a:pt x="1543" y="1"/>
                    <a:pt x="1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3105300" y="2752375"/>
              <a:ext cx="112800" cy="142425"/>
            </a:xfrm>
            <a:custGeom>
              <a:rect b="b" l="l" r="r" t="t"/>
              <a:pathLst>
                <a:path extrusionOk="0" h="5697" w="4512">
                  <a:moveTo>
                    <a:pt x="1327" y="1"/>
                  </a:moveTo>
                  <a:cubicBezTo>
                    <a:pt x="1170" y="1"/>
                    <a:pt x="1022" y="34"/>
                    <a:pt x="886" y="103"/>
                  </a:cubicBezTo>
                  <a:cubicBezTo>
                    <a:pt x="51" y="521"/>
                    <a:pt x="1" y="2075"/>
                    <a:pt x="753" y="3595"/>
                  </a:cubicBezTo>
                  <a:cubicBezTo>
                    <a:pt x="1396" y="4868"/>
                    <a:pt x="2391" y="5697"/>
                    <a:pt x="3189" y="5697"/>
                  </a:cubicBezTo>
                  <a:cubicBezTo>
                    <a:pt x="3343" y="5697"/>
                    <a:pt x="3491" y="5665"/>
                    <a:pt x="3626" y="5600"/>
                  </a:cubicBezTo>
                  <a:cubicBezTo>
                    <a:pt x="4445" y="5182"/>
                    <a:pt x="4512" y="3612"/>
                    <a:pt x="3743" y="2108"/>
                  </a:cubicBezTo>
                  <a:cubicBezTo>
                    <a:pt x="3116" y="839"/>
                    <a:pt x="2116" y="1"/>
                    <a:pt x="1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3144975" y="2754100"/>
              <a:ext cx="67300" cy="123250"/>
            </a:xfrm>
            <a:custGeom>
              <a:rect b="b" l="l" r="r" t="t"/>
              <a:pathLst>
                <a:path extrusionOk="0" h="4930" w="2692">
                  <a:moveTo>
                    <a:pt x="151" y="1"/>
                  </a:moveTo>
                  <a:cubicBezTo>
                    <a:pt x="68" y="235"/>
                    <a:pt x="1" y="535"/>
                    <a:pt x="1" y="869"/>
                  </a:cubicBezTo>
                  <a:cubicBezTo>
                    <a:pt x="1" y="2256"/>
                    <a:pt x="887" y="3977"/>
                    <a:pt x="2023" y="4679"/>
                  </a:cubicBezTo>
                  <a:cubicBezTo>
                    <a:pt x="2206" y="4796"/>
                    <a:pt x="2374" y="4880"/>
                    <a:pt x="2541" y="4930"/>
                  </a:cubicBezTo>
                  <a:cubicBezTo>
                    <a:pt x="2624" y="4712"/>
                    <a:pt x="2691" y="4412"/>
                    <a:pt x="2691" y="4078"/>
                  </a:cubicBezTo>
                  <a:cubicBezTo>
                    <a:pt x="2691" y="2707"/>
                    <a:pt x="1772" y="986"/>
                    <a:pt x="669" y="251"/>
                  </a:cubicBezTo>
                  <a:cubicBezTo>
                    <a:pt x="486" y="151"/>
                    <a:pt x="302" y="67"/>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3175475" y="2773725"/>
              <a:ext cx="33025" cy="58525"/>
            </a:xfrm>
            <a:custGeom>
              <a:rect b="b" l="l" r="r" t="t"/>
              <a:pathLst>
                <a:path extrusionOk="0" h="2341" w="1321">
                  <a:moveTo>
                    <a:pt x="51" y="1"/>
                  </a:moveTo>
                  <a:cubicBezTo>
                    <a:pt x="34" y="68"/>
                    <a:pt x="1" y="185"/>
                    <a:pt x="1" y="285"/>
                  </a:cubicBezTo>
                  <a:cubicBezTo>
                    <a:pt x="1" y="970"/>
                    <a:pt x="469" y="1822"/>
                    <a:pt x="1003" y="2190"/>
                  </a:cubicBezTo>
                  <a:cubicBezTo>
                    <a:pt x="1120" y="2257"/>
                    <a:pt x="1220" y="2290"/>
                    <a:pt x="1321" y="2340"/>
                  </a:cubicBezTo>
                  <a:cubicBezTo>
                    <a:pt x="1120" y="1471"/>
                    <a:pt x="652" y="619"/>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2948250" y="2714300"/>
              <a:ext cx="299525" cy="309250"/>
            </a:xfrm>
            <a:custGeom>
              <a:rect b="b" l="l" r="r" t="t"/>
              <a:pathLst>
                <a:path extrusionOk="0" h="12370" w="11981">
                  <a:moveTo>
                    <a:pt x="7595" y="0"/>
                  </a:moveTo>
                  <a:cubicBezTo>
                    <a:pt x="7313" y="0"/>
                    <a:pt x="7057" y="67"/>
                    <a:pt x="6834" y="189"/>
                  </a:cubicBezTo>
                  <a:lnTo>
                    <a:pt x="6817" y="172"/>
                  </a:lnTo>
                  <a:lnTo>
                    <a:pt x="0" y="4316"/>
                  </a:lnTo>
                  <a:lnTo>
                    <a:pt x="2757" y="9345"/>
                  </a:lnTo>
                  <a:lnTo>
                    <a:pt x="4194" y="12370"/>
                  </a:lnTo>
                  <a:lnTo>
                    <a:pt x="10944" y="8309"/>
                  </a:lnTo>
                  <a:cubicBezTo>
                    <a:pt x="11579" y="8009"/>
                    <a:pt x="11980" y="7257"/>
                    <a:pt x="11980" y="6137"/>
                  </a:cubicBezTo>
                  <a:cubicBezTo>
                    <a:pt x="11980" y="4066"/>
                    <a:pt x="10644" y="1543"/>
                    <a:pt x="8973" y="473"/>
                  </a:cubicBezTo>
                  <a:cubicBezTo>
                    <a:pt x="8476" y="145"/>
                    <a:pt x="8008" y="0"/>
                    <a:pt x="7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3081900" y="2855200"/>
              <a:ext cx="147500" cy="107375"/>
            </a:xfrm>
            <a:custGeom>
              <a:rect b="b" l="l" r="r" t="t"/>
              <a:pathLst>
                <a:path extrusionOk="0" h="4295" w="5900">
                  <a:moveTo>
                    <a:pt x="5866" y="0"/>
                  </a:moveTo>
                  <a:lnTo>
                    <a:pt x="1" y="3308"/>
                  </a:lnTo>
                  <a:lnTo>
                    <a:pt x="34" y="4294"/>
                  </a:lnTo>
                  <a:lnTo>
                    <a:pt x="5899" y="1036"/>
                  </a:lnTo>
                  <a:lnTo>
                    <a:pt x="5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2922350" y="2818950"/>
              <a:ext cx="150400" cy="211750"/>
            </a:xfrm>
            <a:custGeom>
              <a:rect b="b" l="l" r="r" t="t"/>
              <a:pathLst>
                <a:path extrusionOk="0" h="8470" w="6016">
                  <a:moveTo>
                    <a:pt x="1621" y="1"/>
                  </a:moveTo>
                  <a:cubicBezTo>
                    <a:pt x="655" y="1"/>
                    <a:pt x="0" y="840"/>
                    <a:pt x="0" y="2302"/>
                  </a:cubicBezTo>
                  <a:cubicBezTo>
                    <a:pt x="0" y="4374"/>
                    <a:pt x="1370" y="6914"/>
                    <a:pt x="3008" y="8000"/>
                  </a:cubicBezTo>
                  <a:cubicBezTo>
                    <a:pt x="3506" y="8319"/>
                    <a:pt x="3974" y="8470"/>
                    <a:pt x="4387" y="8470"/>
                  </a:cubicBezTo>
                  <a:cubicBezTo>
                    <a:pt x="5357" y="8470"/>
                    <a:pt x="6015" y="7633"/>
                    <a:pt x="6015" y="6179"/>
                  </a:cubicBezTo>
                  <a:cubicBezTo>
                    <a:pt x="6015" y="4123"/>
                    <a:pt x="4662" y="1567"/>
                    <a:pt x="3008" y="481"/>
                  </a:cubicBezTo>
                  <a:cubicBezTo>
                    <a:pt x="2506" y="155"/>
                    <a:pt x="2035" y="1"/>
                    <a:pt x="1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4"/>
            <p:cNvSpPr/>
            <p:nvPr/>
          </p:nvSpPr>
          <p:spPr>
            <a:xfrm>
              <a:off x="2925675" y="2824125"/>
              <a:ext cx="144150" cy="202525"/>
            </a:xfrm>
            <a:custGeom>
              <a:rect b="b" l="l" r="r" t="t"/>
              <a:pathLst>
                <a:path extrusionOk="0" h="8101" w="5766">
                  <a:moveTo>
                    <a:pt x="1555" y="1"/>
                  </a:moveTo>
                  <a:cubicBezTo>
                    <a:pt x="632" y="1"/>
                    <a:pt x="1" y="803"/>
                    <a:pt x="1" y="2195"/>
                  </a:cubicBezTo>
                  <a:cubicBezTo>
                    <a:pt x="1" y="4184"/>
                    <a:pt x="1288" y="6623"/>
                    <a:pt x="2875" y="7642"/>
                  </a:cubicBezTo>
                  <a:cubicBezTo>
                    <a:pt x="3351" y="7953"/>
                    <a:pt x="3802" y="8100"/>
                    <a:pt x="4200" y="8100"/>
                  </a:cubicBezTo>
                  <a:cubicBezTo>
                    <a:pt x="5127" y="8100"/>
                    <a:pt x="5765" y="7301"/>
                    <a:pt x="5765" y="5921"/>
                  </a:cubicBezTo>
                  <a:cubicBezTo>
                    <a:pt x="5765" y="3933"/>
                    <a:pt x="4462" y="1494"/>
                    <a:pt x="2875" y="458"/>
                  </a:cubicBezTo>
                  <a:cubicBezTo>
                    <a:pt x="2399" y="147"/>
                    <a:pt x="1951" y="1"/>
                    <a:pt x="1555"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4"/>
            <p:cNvSpPr/>
            <p:nvPr/>
          </p:nvSpPr>
          <p:spPr>
            <a:xfrm>
              <a:off x="2934050" y="2835400"/>
              <a:ext cx="128250" cy="179850"/>
            </a:xfrm>
            <a:custGeom>
              <a:rect b="b" l="l" r="r" t="t"/>
              <a:pathLst>
                <a:path extrusionOk="0" h="7194" w="5130">
                  <a:moveTo>
                    <a:pt x="1369" y="0"/>
                  </a:moveTo>
                  <a:cubicBezTo>
                    <a:pt x="548" y="0"/>
                    <a:pt x="0" y="711"/>
                    <a:pt x="0" y="1962"/>
                  </a:cubicBezTo>
                  <a:cubicBezTo>
                    <a:pt x="0" y="3716"/>
                    <a:pt x="1136" y="5888"/>
                    <a:pt x="2557" y="6807"/>
                  </a:cubicBezTo>
                  <a:cubicBezTo>
                    <a:pt x="2977" y="7069"/>
                    <a:pt x="3374" y="7194"/>
                    <a:pt x="3724" y="7194"/>
                  </a:cubicBezTo>
                  <a:cubicBezTo>
                    <a:pt x="4558" y="7194"/>
                    <a:pt x="5130" y="6489"/>
                    <a:pt x="5130" y="5253"/>
                  </a:cubicBezTo>
                  <a:cubicBezTo>
                    <a:pt x="5130" y="3499"/>
                    <a:pt x="3977" y="1327"/>
                    <a:pt x="2557" y="408"/>
                  </a:cubicBezTo>
                  <a:cubicBezTo>
                    <a:pt x="2125" y="132"/>
                    <a:pt x="1721" y="0"/>
                    <a:pt x="1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2976650" y="2837225"/>
              <a:ext cx="85225" cy="155825"/>
            </a:xfrm>
            <a:custGeom>
              <a:rect b="b" l="l" r="r" t="t"/>
              <a:pathLst>
                <a:path extrusionOk="0" h="6233" w="3409">
                  <a:moveTo>
                    <a:pt x="201" y="1"/>
                  </a:moveTo>
                  <a:cubicBezTo>
                    <a:pt x="67" y="301"/>
                    <a:pt x="0" y="652"/>
                    <a:pt x="0" y="1070"/>
                  </a:cubicBezTo>
                  <a:cubicBezTo>
                    <a:pt x="0" y="2824"/>
                    <a:pt x="1153" y="4996"/>
                    <a:pt x="2574" y="5915"/>
                  </a:cubicBezTo>
                  <a:cubicBezTo>
                    <a:pt x="2807" y="6066"/>
                    <a:pt x="3008" y="6166"/>
                    <a:pt x="3225" y="6233"/>
                  </a:cubicBezTo>
                  <a:cubicBezTo>
                    <a:pt x="3342" y="5932"/>
                    <a:pt x="3409" y="5581"/>
                    <a:pt x="3409" y="5164"/>
                  </a:cubicBezTo>
                  <a:cubicBezTo>
                    <a:pt x="3409" y="3409"/>
                    <a:pt x="2256" y="1237"/>
                    <a:pt x="836" y="318"/>
                  </a:cubicBezTo>
                  <a:cubicBezTo>
                    <a:pt x="619" y="168"/>
                    <a:pt x="401" y="67"/>
                    <a:pt x="20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4"/>
            <p:cNvSpPr/>
            <p:nvPr/>
          </p:nvSpPr>
          <p:spPr>
            <a:xfrm>
              <a:off x="3016325" y="2861875"/>
              <a:ext cx="41800" cy="73550"/>
            </a:xfrm>
            <a:custGeom>
              <a:rect b="b" l="l" r="r" t="t"/>
              <a:pathLst>
                <a:path extrusionOk="0" h="2942" w="1672">
                  <a:moveTo>
                    <a:pt x="51" y="0"/>
                  </a:moveTo>
                  <a:cubicBezTo>
                    <a:pt x="17" y="101"/>
                    <a:pt x="1" y="234"/>
                    <a:pt x="1" y="368"/>
                  </a:cubicBezTo>
                  <a:cubicBezTo>
                    <a:pt x="1" y="1254"/>
                    <a:pt x="569" y="2323"/>
                    <a:pt x="1271" y="2774"/>
                  </a:cubicBezTo>
                  <a:cubicBezTo>
                    <a:pt x="1404" y="2858"/>
                    <a:pt x="1555" y="2924"/>
                    <a:pt x="1672" y="2941"/>
                  </a:cubicBezTo>
                  <a:cubicBezTo>
                    <a:pt x="1388" y="1855"/>
                    <a:pt x="769" y="769"/>
                    <a:pt x="51"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4"/>
            <p:cNvSpPr/>
            <p:nvPr/>
          </p:nvSpPr>
          <p:spPr>
            <a:xfrm>
              <a:off x="3028850" y="2752025"/>
              <a:ext cx="200125" cy="170850"/>
            </a:xfrm>
            <a:custGeom>
              <a:rect b="b" l="l" r="r" t="t"/>
              <a:pathLst>
                <a:path extrusionOk="0" h="6834" w="8005">
                  <a:moveTo>
                    <a:pt x="6116" y="0"/>
                  </a:moveTo>
                  <a:lnTo>
                    <a:pt x="1" y="3292"/>
                  </a:lnTo>
                  <a:cubicBezTo>
                    <a:pt x="1" y="3292"/>
                    <a:pt x="1455" y="4762"/>
                    <a:pt x="1973" y="6834"/>
                  </a:cubicBezTo>
                  <a:lnTo>
                    <a:pt x="8004" y="3509"/>
                  </a:lnTo>
                  <a:cubicBezTo>
                    <a:pt x="8004" y="3509"/>
                    <a:pt x="7687" y="1470"/>
                    <a:pt x="6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4"/>
            <p:cNvSpPr/>
            <p:nvPr/>
          </p:nvSpPr>
          <p:spPr>
            <a:xfrm>
              <a:off x="4855525" y="1571975"/>
              <a:ext cx="474975" cy="551000"/>
            </a:xfrm>
            <a:custGeom>
              <a:rect b="b" l="l" r="r" t="t"/>
              <a:pathLst>
                <a:path extrusionOk="0" h="22040" w="18999">
                  <a:moveTo>
                    <a:pt x="1822" y="1"/>
                  </a:moveTo>
                  <a:cubicBezTo>
                    <a:pt x="602" y="953"/>
                    <a:pt x="1" y="2473"/>
                    <a:pt x="234" y="3977"/>
                  </a:cubicBezTo>
                  <a:lnTo>
                    <a:pt x="2925" y="22039"/>
                  </a:lnTo>
                  <a:lnTo>
                    <a:pt x="18998" y="16358"/>
                  </a:lnTo>
                  <a:lnTo>
                    <a:pt x="1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4"/>
            <p:cNvSpPr/>
            <p:nvPr/>
          </p:nvSpPr>
          <p:spPr>
            <a:xfrm>
              <a:off x="2955750" y="1635475"/>
              <a:ext cx="961625" cy="1427350"/>
            </a:xfrm>
            <a:custGeom>
              <a:rect b="b" l="l" r="r" t="t"/>
              <a:pathLst>
                <a:path extrusionOk="0" h="57094" w="38465">
                  <a:moveTo>
                    <a:pt x="3326" y="0"/>
                  </a:moveTo>
                  <a:lnTo>
                    <a:pt x="1" y="1270"/>
                  </a:lnTo>
                  <a:lnTo>
                    <a:pt x="12833" y="57093"/>
                  </a:lnTo>
                  <a:lnTo>
                    <a:pt x="38464" y="44629"/>
                  </a:lnTo>
                  <a:lnTo>
                    <a:pt x="29124" y="37043"/>
                  </a:lnTo>
                  <a:lnTo>
                    <a:pt x="3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4"/>
            <p:cNvSpPr/>
            <p:nvPr/>
          </p:nvSpPr>
          <p:spPr>
            <a:xfrm>
              <a:off x="3013400" y="1635475"/>
              <a:ext cx="844650" cy="1235200"/>
            </a:xfrm>
            <a:custGeom>
              <a:rect b="b" l="l" r="r" t="t"/>
              <a:pathLst>
                <a:path extrusionOk="0" h="49408" w="33786">
                  <a:moveTo>
                    <a:pt x="1020" y="0"/>
                  </a:moveTo>
                  <a:lnTo>
                    <a:pt x="1" y="385"/>
                  </a:lnTo>
                  <a:lnTo>
                    <a:pt x="21572" y="42540"/>
                  </a:lnTo>
                  <a:lnTo>
                    <a:pt x="27403" y="49407"/>
                  </a:lnTo>
                  <a:lnTo>
                    <a:pt x="28890" y="48154"/>
                  </a:lnTo>
                  <a:lnTo>
                    <a:pt x="33785" y="42707"/>
                  </a:lnTo>
                  <a:lnTo>
                    <a:pt x="26818" y="37043"/>
                  </a:lnTo>
                  <a:lnTo>
                    <a:pt x="10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4"/>
            <p:cNvSpPr/>
            <p:nvPr/>
          </p:nvSpPr>
          <p:spPr>
            <a:xfrm>
              <a:off x="2415650" y="1920775"/>
              <a:ext cx="3112850" cy="1985850"/>
            </a:xfrm>
            <a:custGeom>
              <a:rect b="b" l="l" r="r" t="t"/>
              <a:pathLst>
                <a:path extrusionOk="0" h="79434" w="124514">
                  <a:moveTo>
                    <a:pt x="123143" y="0"/>
                  </a:moveTo>
                  <a:lnTo>
                    <a:pt x="118414" y="869"/>
                  </a:lnTo>
                  <a:lnTo>
                    <a:pt x="99283" y="7519"/>
                  </a:lnTo>
                  <a:cubicBezTo>
                    <a:pt x="99283" y="7519"/>
                    <a:pt x="90778" y="11546"/>
                    <a:pt x="85398" y="14787"/>
                  </a:cubicBezTo>
                  <a:cubicBezTo>
                    <a:pt x="79985" y="18045"/>
                    <a:pt x="15657" y="56375"/>
                    <a:pt x="15657" y="56375"/>
                  </a:cubicBezTo>
                  <a:cubicBezTo>
                    <a:pt x="15657" y="56375"/>
                    <a:pt x="5314" y="62022"/>
                    <a:pt x="3593" y="67118"/>
                  </a:cubicBezTo>
                  <a:lnTo>
                    <a:pt x="3710" y="67118"/>
                  </a:lnTo>
                  <a:lnTo>
                    <a:pt x="2607" y="69959"/>
                  </a:lnTo>
                  <a:cubicBezTo>
                    <a:pt x="2607" y="69959"/>
                    <a:pt x="1" y="73217"/>
                    <a:pt x="84" y="75356"/>
                  </a:cubicBezTo>
                  <a:cubicBezTo>
                    <a:pt x="218" y="78998"/>
                    <a:pt x="3911" y="79416"/>
                    <a:pt x="6651" y="79432"/>
                  </a:cubicBezTo>
                  <a:cubicBezTo>
                    <a:pt x="6711" y="79433"/>
                    <a:pt x="6772" y="79434"/>
                    <a:pt x="6833" y="79434"/>
                  </a:cubicBezTo>
                  <a:cubicBezTo>
                    <a:pt x="11067" y="79434"/>
                    <a:pt x="17009" y="77165"/>
                    <a:pt x="22741" y="74052"/>
                  </a:cubicBezTo>
                  <a:cubicBezTo>
                    <a:pt x="28589" y="70878"/>
                    <a:pt x="88556" y="34888"/>
                    <a:pt x="88556" y="34888"/>
                  </a:cubicBezTo>
                  <a:cubicBezTo>
                    <a:pt x="88556" y="34888"/>
                    <a:pt x="95824" y="30627"/>
                    <a:pt x="99718" y="27452"/>
                  </a:cubicBezTo>
                  <a:cubicBezTo>
                    <a:pt x="104012" y="23960"/>
                    <a:pt x="109108" y="18797"/>
                    <a:pt x="112366" y="15255"/>
                  </a:cubicBezTo>
                  <a:lnTo>
                    <a:pt x="123978" y="1805"/>
                  </a:lnTo>
                  <a:cubicBezTo>
                    <a:pt x="123978" y="1805"/>
                    <a:pt x="124513" y="819"/>
                    <a:pt x="123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4"/>
            <p:cNvSpPr/>
            <p:nvPr/>
          </p:nvSpPr>
          <p:spPr>
            <a:xfrm>
              <a:off x="2741900" y="2322600"/>
              <a:ext cx="2464125" cy="1555175"/>
            </a:xfrm>
            <a:custGeom>
              <a:rect b="b" l="l" r="r" t="t"/>
              <a:pathLst>
                <a:path extrusionOk="0" h="62207" w="98565">
                  <a:moveTo>
                    <a:pt x="98564" y="1"/>
                  </a:moveTo>
                  <a:lnTo>
                    <a:pt x="93652" y="1104"/>
                  </a:lnTo>
                  <a:cubicBezTo>
                    <a:pt x="90895" y="1722"/>
                    <a:pt x="88255" y="2774"/>
                    <a:pt x="85832" y="4211"/>
                  </a:cubicBezTo>
                  <a:lnTo>
                    <a:pt x="9457" y="49909"/>
                  </a:lnTo>
                  <a:cubicBezTo>
                    <a:pt x="6851" y="51480"/>
                    <a:pt x="4879" y="53852"/>
                    <a:pt x="3709" y="56659"/>
                  </a:cubicBezTo>
                  <a:cubicBezTo>
                    <a:pt x="2590" y="59366"/>
                    <a:pt x="1170" y="61121"/>
                    <a:pt x="0" y="62207"/>
                  </a:cubicBezTo>
                  <a:cubicBezTo>
                    <a:pt x="3058" y="61254"/>
                    <a:pt x="6450" y="59750"/>
                    <a:pt x="9741" y="57946"/>
                  </a:cubicBezTo>
                  <a:cubicBezTo>
                    <a:pt x="15539" y="54805"/>
                    <a:pt x="75506" y="18815"/>
                    <a:pt x="75506" y="18815"/>
                  </a:cubicBezTo>
                  <a:cubicBezTo>
                    <a:pt x="75506" y="18815"/>
                    <a:pt x="82774" y="14554"/>
                    <a:pt x="86668" y="11379"/>
                  </a:cubicBezTo>
                  <a:cubicBezTo>
                    <a:pt x="90644" y="8138"/>
                    <a:pt x="95323" y="3459"/>
                    <a:pt x="98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4"/>
            <p:cNvSpPr/>
            <p:nvPr/>
          </p:nvSpPr>
          <p:spPr>
            <a:xfrm>
              <a:off x="4853025" y="1170550"/>
              <a:ext cx="760675" cy="1053925"/>
            </a:xfrm>
            <a:custGeom>
              <a:rect b="b" l="l" r="r" t="t"/>
              <a:pathLst>
                <a:path extrusionOk="0" h="42157" w="30427">
                  <a:moveTo>
                    <a:pt x="30410" y="1"/>
                  </a:moveTo>
                  <a:cubicBezTo>
                    <a:pt x="25932" y="1889"/>
                    <a:pt x="22407" y="4011"/>
                    <a:pt x="19549" y="8288"/>
                  </a:cubicBezTo>
                  <a:lnTo>
                    <a:pt x="0" y="42123"/>
                  </a:lnTo>
                  <a:lnTo>
                    <a:pt x="17" y="42106"/>
                  </a:lnTo>
                  <a:lnTo>
                    <a:pt x="0" y="42156"/>
                  </a:lnTo>
                  <a:lnTo>
                    <a:pt x="23275" y="31914"/>
                  </a:lnTo>
                  <a:lnTo>
                    <a:pt x="30427" y="1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4"/>
            <p:cNvSpPr/>
            <p:nvPr/>
          </p:nvSpPr>
          <p:spPr>
            <a:xfrm>
              <a:off x="5132900" y="2024775"/>
              <a:ext cx="862175" cy="259000"/>
            </a:xfrm>
            <a:custGeom>
              <a:rect b="b" l="l" r="r" t="t"/>
              <a:pathLst>
                <a:path extrusionOk="0" h="10360" w="34487">
                  <a:moveTo>
                    <a:pt x="12999" y="1"/>
                  </a:moveTo>
                  <a:lnTo>
                    <a:pt x="0" y="10360"/>
                  </a:lnTo>
                  <a:lnTo>
                    <a:pt x="29942" y="9073"/>
                  </a:lnTo>
                  <a:cubicBezTo>
                    <a:pt x="31663" y="8990"/>
                    <a:pt x="33284" y="8271"/>
                    <a:pt x="34487" y="7068"/>
                  </a:cubicBezTo>
                  <a:lnTo>
                    <a:pt x="129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4"/>
            <p:cNvSpPr/>
            <p:nvPr/>
          </p:nvSpPr>
          <p:spPr>
            <a:xfrm>
              <a:off x="3527625" y="3000550"/>
              <a:ext cx="2363850" cy="569800"/>
            </a:xfrm>
            <a:custGeom>
              <a:rect b="b" l="l" r="r" t="t"/>
              <a:pathLst>
                <a:path extrusionOk="0" h="22792" w="94554">
                  <a:moveTo>
                    <a:pt x="29006" y="1"/>
                  </a:moveTo>
                  <a:lnTo>
                    <a:pt x="0" y="16943"/>
                  </a:lnTo>
                  <a:lnTo>
                    <a:pt x="92048" y="22791"/>
                  </a:lnTo>
                  <a:lnTo>
                    <a:pt x="94554" y="20502"/>
                  </a:lnTo>
                  <a:lnTo>
                    <a:pt x="36575" y="4011"/>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4"/>
            <p:cNvSpPr/>
            <p:nvPr/>
          </p:nvSpPr>
          <p:spPr>
            <a:xfrm>
              <a:off x="4053100" y="3000550"/>
              <a:ext cx="1765700" cy="511300"/>
            </a:xfrm>
            <a:custGeom>
              <a:rect b="b" l="l" r="r" t="t"/>
              <a:pathLst>
                <a:path extrusionOk="0" h="20452" w="70628">
                  <a:moveTo>
                    <a:pt x="7987" y="1"/>
                  </a:moveTo>
                  <a:lnTo>
                    <a:pt x="0" y="4679"/>
                  </a:lnTo>
                  <a:lnTo>
                    <a:pt x="7720" y="8606"/>
                  </a:lnTo>
                  <a:lnTo>
                    <a:pt x="68439" y="20452"/>
                  </a:lnTo>
                  <a:lnTo>
                    <a:pt x="70628" y="19667"/>
                  </a:lnTo>
                  <a:lnTo>
                    <a:pt x="15556" y="4011"/>
                  </a:lnTo>
                  <a:lnTo>
                    <a:pt x="7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4"/>
            <p:cNvSpPr/>
            <p:nvPr/>
          </p:nvSpPr>
          <p:spPr>
            <a:xfrm>
              <a:off x="3527625" y="3000550"/>
              <a:ext cx="725175" cy="435700"/>
            </a:xfrm>
            <a:custGeom>
              <a:rect b="b" l="l" r="r" t="t"/>
              <a:pathLst>
                <a:path extrusionOk="0" h="17428" w="29007">
                  <a:moveTo>
                    <a:pt x="29006" y="1"/>
                  </a:moveTo>
                  <a:lnTo>
                    <a:pt x="0" y="16943"/>
                  </a:lnTo>
                  <a:lnTo>
                    <a:pt x="7703" y="17428"/>
                  </a:lnTo>
                  <a:lnTo>
                    <a:pt x="2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4"/>
            <p:cNvSpPr/>
            <p:nvPr/>
          </p:nvSpPr>
          <p:spPr>
            <a:xfrm>
              <a:off x="3527625" y="3405725"/>
              <a:ext cx="2301200" cy="164625"/>
            </a:xfrm>
            <a:custGeom>
              <a:rect b="b" l="l" r="r" t="t"/>
              <a:pathLst>
                <a:path extrusionOk="0" h="6585" w="92048">
                  <a:moveTo>
                    <a:pt x="1236" y="1"/>
                  </a:moveTo>
                  <a:lnTo>
                    <a:pt x="0" y="736"/>
                  </a:lnTo>
                  <a:lnTo>
                    <a:pt x="92048" y="6584"/>
                  </a:lnTo>
                  <a:lnTo>
                    <a:pt x="92048" y="6584"/>
                  </a:lnTo>
                  <a:lnTo>
                    <a:pt x="123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4"/>
            <p:cNvSpPr/>
            <p:nvPr/>
          </p:nvSpPr>
          <p:spPr>
            <a:xfrm>
              <a:off x="2465775" y="3583275"/>
              <a:ext cx="226425" cy="176075"/>
            </a:xfrm>
            <a:custGeom>
              <a:rect b="b" l="l" r="r" t="t"/>
              <a:pathLst>
                <a:path extrusionOk="0" h="7043" w="9057">
                  <a:moveTo>
                    <a:pt x="1839" y="0"/>
                  </a:moveTo>
                  <a:lnTo>
                    <a:pt x="1839" y="0"/>
                  </a:lnTo>
                  <a:cubicBezTo>
                    <a:pt x="1839" y="0"/>
                    <a:pt x="1104" y="1521"/>
                    <a:pt x="686" y="3141"/>
                  </a:cubicBezTo>
                  <a:cubicBezTo>
                    <a:pt x="686" y="3141"/>
                    <a:pt x="1" y="4678"/>
                    <a:pt x="1622" y="5965"/>
                  </a:cubicBezTo>
                  <a:cubicBezTo>
                    <a:pt x="2707" y="6802"/>
                    <a:pt x="4210" y="7043"/>
                    <a:pt x="5581" y="7043"/>
                  </a:cubicBezTo>
                  <a:cubicBezTo>
                    <a:pt x="7441" y="7043"/>
                    <a:pt x="9057" y="6600"/>
                    <a:pt x="9057" y="6600"/>
                  </a:cubicBezTo>
                  <a:cubicBezTo>
                    <a:pt x="9023" y="5230"/>
                    <a:pt x="7904" y="4261"/>
                    <a:pt x="6534" y="4244"/>
                  </a:cubicBezTo>
                  <a:cubicBezTo>
                    <a:pt x="5732" y="4227"/>
                    <a:pt x="4896" y="4227"/>
                    <a:pt x="3693" y="3927"/>
                  </a:cubicBezTo>
                  <a:cubicBezTo>
                    <a:pt x="1037" y="3308"/>
                    <a:pt x="1839" y="0"/>
                    <a:pt x="183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4"/>
            <p:cNvSpPr/>
            <p:nvPr/>
          </p:nvSpPr>
          <p:spPr>
            <a:xfrm>
              <a:off x="2913150" y="2438725"/>
              <a:ext cx="2017175" cy="1271125"/>
            </a:xfrm>
            <a:custGeom>
              <a:rect b="b" l="l" r="r" t="t"/>
              <a:pathLst>
                <a:path extrusionOk="0" h="50845" w="80687">
                  <a:moveTo>
                    <a:pt x="80686" y="1"/>
                  </a:moveTo>
                  <a:lnTo>
                    <a:pt x="79767" y="569"/>
                  </a:lnTo>
                  <a:lnTo>
                    <a:pt x="79767" y="2039"/>
                  </a:lnTo>
                  <a:lnTo>
                    <a:pt x="80686" y="1471"/>
                  </a:lnTo>
                  <a:lnTo>
                    <a:pt x="80686" y="1"/>
                  </a:lnTo>
                  <a:close/>
                  <a:moveTo>
                    <a:pt x="78113" y="1571"/>
                  </a:moveTo>
                  <a:lnTo>
                    <a:pt x="77194" y="2139"/>
                  </a:lnTo>
                  <a:lnTo>
                    <a:pt x="77194" y="3593"/>
                  </a:lnTo>
                  <a:lnTo>
                    <a:pt x="78113" y="3042"/>
                  </a:lnTo>
                  <a:lnTo>
                    <a:pt x="78113" y="1571"/>
                  </a:lnTo>
                  <a:close/>
                  <a:moveTo>
                    <a:pt x="75540" y="3159"/>
                  </a:moveTo>
                  <a:lnTo>
                    <a:pt x="74621" y="3727"/>
                  </a:lnTo>
                  <a:lnTo>
                    <a:pt x="74621" y="5180"/>
                  </a:lnTo>
                  <a:lnTo>
                    <a:pt x="75540" y="4629"/>
                  </a:lnTo>
                  <a:lnTo>
                    <a:pt x="75540" y="3159"/>
                  </a:lnTo>
                  <a:close/>
                  <a:moveTo>
                    <a:pt x="72967" y="4729"/>
                  </a:moveTo>
                  <a:lnTo>
                    <a:pt x="72048" y="5297"/>
                  </a:lnTo>
                  <a:lnTo>
                    <a:pt x="72048" y="6751"/>
                  </a:lnTo>
                  <a:lnTo>
                    <a:pt x="72967" y="6183"/>
                  </a:lnTo>
                  <a:lnTo>
                    <a:pt x="72967" y="4729"/>
                  </a:lnTo>
                  <a:close/>
                  <a:moveTo>
                    <a:pt x="70377" y="6300"/>
                  </a:moveTo>
                  <a:lnTo>
                    <a:pt x="69458" y="6851"/>
                  </a:lnTo>
                  <a:lnTo>
                    <a:pt x="69458" y="8322"/>
                  </a:lnTo>
                  <a:lnTo>
                    <a:pt x="70377" y="7753"/>
                  </a:lnTo>
                  <a:lnTo>
                    <a:pt x="70377" y="6300"/>
                  </a:lnTo>
                  <a:close/>
                  <a:moveTo>
                    <a:pt x="67821" y="7887"/>
                  </a:moveTo>
                  <a:lnTo>
                    <a:pt x="66902" y="8439"/>
                  </a:lnTo>
                  <a:lnTo>
                    <a:pt x="66902" y="9909"/>
                  </a:lnTo>
                  <a:lnTo>
                    <a:pt x="67821" y="9341"/>
                  </a:lnTo>
                  <a:lnTo>
                    <a:pt x="67821" y="7887"/>
                  </a:lnTo>
                  <a:close/>
                  <a:moveTo>
                    <a:pt x="65248" y="9441"/>
                  </a:moveTo>
                  <a:lnTo>
                    <a:pt x="64329" y="10009"/>
                  </a:lnTo>
                  <a:lnTo>
                    <a:pt x="64329" y="11479"/>
                  </a:lnTo>
                  <a:lnTo>
                    <a:pt x="65248" y="10911"/>
                  </a:lnTo>
                  <a:lnTo>
                    <a:pt x="65248" y="9441"/>
                  </a:lnTo>
                  <a:close/>
                  <a:moveTo>
                    <a:pt x="62675" y="11028"/>
                  </a:moveTo>
                  <a:lnTo>
                    <a:pt x="61756" y="11596"/>
                  </a:lnTo>
                  <a:lnTo>
                    <a:pt x="61756" y="13067"/>
                  </a:lnTo>
                  <a:lnTo>
                    <a:pt x="62675" y="12499"/>
                  </a:lnTo>
                  <a:lnTo>
                    <a:pt x="62675" y="11028"/>
                  </a:lnTo>
                  <a:close/>
                  <a:moveTo>
                    <a:pt x="60101" y="12599"/>
                  </a:moveTo>
                  <a:lnTo>
                    <a:pt x="59182" y="13167"/>
                  </a:lnTo>
                  <a:lnTo>
                    <a:pt x="59182" y="14621"/>
                  </a:lnTo>
                  <a:lnTo>
                    <a:pt x="60101" y="14069"/>
                  </a:lnTo>
                  <a:lnTo>
                    <a:pt x="60101" y="12599"/>
                  </a:lnTo>
                  <a:close/>
                  <a:moveTo>
                    <a:pt x="57512" y="14170"/>
                  </a:moveTo>
                  <a:lnTo>
                    <a:pt x="56593" y="14738"/>
                  </a:lnTo>
                  <a:lnTo>
                    <a:pt x="56593" y="16191"/>
                  </a:lnTo>
                  <a:lnTo>
                    <a:pt x="57512" y="15623"/>
                  </a:lnTo>
                  <a:lnTo>
                    <a:pt x="57512" y="14170"/>
                  </a:lnTo>
                  <a:close/>
                  <a:moveTo>
                    <a:pt x="54955" y="15757"/>
                  </a:moveTo>
                  <a:lnTo>
                    <a:pt x="54036" y="16325"/>
                  </a:lnTo>
                  <a:lnTo>
                    <a:pt x="54036" y="17779"/>
                  </a:lnTo>
                  <a:lnTo>
                    <a:pt x="54955" y="17210"/>
                  </a:lnTo>
                  <a:lnTo>
                    <a:pt x="54955" y="15757"/>
                  </a:lnTo>
                  <a:close/>
                  <a:moveTo>
                    <a:pt x="52382" y="17327"/>
                  </a:moveTo>
                  <a:lnTo>
                    <a:pt x="51463" y="17879"/>
                  </a:lnTo>
                  <a:lnTo>
                    <a:pt x="51463" y="19349"/>
                  </a:lnTo>
                  <a:lnTo>
                    <a:pt x="52382" y="18781"/>
                  </a:lnTo>
                  <a:lnTo>
                    <a:pt x="52382" y="17327"/>
                  </a:lnTo>
                  <a:close/>
                  <a:moveTo>
                    <a:pt x="49809" y="18915"/>
                  </a:moveTo>
                  <a:lnTo>
                    <a:pt x="48890" y="19466"/>
                  </a:lnTo>
                  <a:lnTo>
                    <a:pt x="48890" y="20936"/>
                  </a:lnTo>
                  <a:lnTo>
                    <a:pt x="49809" y="20368"/>
                  </a:lnTo>
                  <a:lnTo>
                    <a:pt x="49809" y="18915"/>
                  </a:lnTo>
                  <a:close/>
                  <a:moveTo>
                    <a:pt x="47236" y="20469"/>
                  </a:moveTo>
                  <a:lnTo>
                    <a:pt x="46317" y="21037"/>
                  </a:lnTo>
                  <a:lnTo>
                    <a:pt x="46317" y="22507"/>
                  </a:lnTo>
                  <a:lnTo>
                    <a:pt x="47236" y="21939"/>
                  </a:lnTo>
                  <a:lnTo>
                    <a:pt x="47236" y="20469"/>
                  </a:lnTo>
                  <a:close/>
                  <a:moveTo>
                    <a:pt x="44646" y="22039"/>
                  </a:moveTo>
                  <a:lnTo>
                    <a:pt x="43727" y="22607"/>
                  </a:lnTo>
                  <a:lnTo>
                    <a:pt x="43727" y="24061"/>
                  </a:lnTo>
                  <a:lnTo>
                    <a:pt x="44646" y="23510"/>
                  </a:lnTo>
                  <a:lnTo>
                    <a:pt x="44646" y="22039"/>
                  </a:lnTo>
                  <a:close/>
                  <a:moveTo>
                    <a:pt x="42090" y="23627"/>
                  </a:moveTo>
                  <a:lnTo>
                    <a:pt x="41171" y="24195"/>
                  </a:lnTo>
                  <a:lnTo>
                    <a:pt x="41171" y="25648"/>
                  </a:lnTo>
                  <a:lnTo>
                    <a:pt x="42090" y="25097"/>
                  </a:lnTo>
                  <a:lnTo>
                    <a:pt x="42090" y="23627"/>
                  </a:lnTo>
                  <a:close/>
                  <a:moveTo>
                    <a:pt x="39516" y="25197"/>
                  </a:moveTo>
                  <a:lnTo>
                    <a:pt x="38598" y="25765"/>
                  </a:lnTo>
                  <a:lnTo>
                    <a:pt x="38598" y="27219"/>
                  </a:lnTo>
                  <a:lnTo>
                    <a:pt x="39516" y="26651"/>
                  </a:lnTo>
                  <a:lnTo>
                    <a:pt x="39516" y="25197"/>
                  </a:lnTo>
                  <a:close/>
                  <a:moveTo>
                    <a:pt x="36943" y="26784"/>
                  </a:moveTo>
                  <a:lnTo>
                    <a:pt x="36024" y="27353"/>
                  </a:lnTo>
                  <a:lnTo>
                    <a:pt x="36024" y="28806"/>
                  </a:lnTo>
                  <a:lnTo>
                    <a:pt x="36943" y="28238"/>
                  </a:lnTo>
                  <a:lnTo>
                    <a:pt x="36943" y="26784"/>
                  </a:lnTo>
                  <a:close/>
                  <a:moveTo>
                    <a:pt x="34370" y="28355"/>
                  </a:moveTo>
                  <a:lnTo>
                    <a:pt x="33451" y="28906"/>
                  </a:lnTo>
                  <a:lnTo>
                    <a:pt x="33451" y="30377"/>
                  </a:lnTo>
                  <a:lnTo>
                    <a:pt x="34370" y="29809"/>
                  </a:lnTo>
                  <a:lnTo>
                    <a:pt x="34370" y="28355"/>
                  </a:lnTo>
                  <a:close/>
                  <a:moveTo>
                    <a:pt x="31780" y="29909"/>
                  </a:moveTo>
                  <a:lnTo>
                    <a:pt x="30861" y="30477"/>
                  </a:lnTo>
                  <a:lnTo>
                    <a:pt x="30861" y="31947"/>
                  </a:lnTo>
                  <a:lnTo>
                    <a:pt x="31780" y="31379"/>
                  </a:lnTo>
                  <a:lnTo>
                    <a:pt x="31780" y="29909"/>
                  </a:lnTo>
                  <a:close/>
                  <a:moveTo>
                    <a:pt x="29207" y="31496"/>
                  </a:moveTo>
                  <a:lnTo>
                    <a:pt x="28288" y="32064"/>
                  </a:lnTo>
                  <a:lnTo>
                    <a:pt x="28288" y="33535"/>
                  </a:lnTo>
                  <a:lnTo>
                    <a:pt x="29207" y="32967"/>
                  </a:lnTo>
                  <a:lnTo>
                    <a:pt x="29207" y="31496"/>
                  </a:lnTo>
                  <a:close/>
                  <a:moveTo>
                    <a:pt x="26651" y="33067"/>
                  </a:moveTo>
                  <a:lnTo>
                    <a:pt x="25732" y="33635"/>
                  </a:lnTo>
                  <a:lnTo>
                    <a:pt x="25732" y="35089"/>
                  </a:lnTo>
                  <a:lnTo>
                    <a:pt x="26651" y="34537"/>
                  </a:lnTo>
                  <a:lnTo>
                    <a:pt x="26651" y="33067"/>
                  </a:lnTo>
                  <a:close/>
                  <a:moveTo>
                    <a:pt x="24078" y="34654"/>
                  </a:moveTo>
                  <a:lnTo>
                    <a:pt x="23159" y="35222"/>
                  </a:lnTo>
                  <a:lnTo>
                    <a:pt x="23159" y="36676"/>
                  </a:lnTo>
                  <a:lnTo>
                    <a:pt x="24078" y="36125"/>
                  </a:lnTo>
                  <a:lnTo>
                    <a:pt x="24078" y="34654"/>
                  </a:lnTo>
                  <a:close/>
                  <a:moveTo>
                    <a:pt x="21488" y="36225"/>
                  </a:moveTo>
                  <a:lnTo>
                    <a:pt x="20569" y="36793"/>
                  </a:lnTo>
                  <a:lnTo>
                    <a:pt x="20569" y="38247"/>
                  </a:lnTo>
                  <a:lnTo>
                    <a:pt x="21488" y="37678"/>
                  </a:lnTo>
                  <a:lnTo>
                    <a:pt x="21488" y="36225"/>
                  </a:lnTo>
                  <a:close/>
                  <a:moveTo>
                    <a:pt x="18915" y="37795"/>
                  </a:moveTo>
                  <a:lnTo>
                    <a:pt x="17996" y="38347"/>
                  </a:lnTo>
                  <a:lnTo>
                    <a:pt x="17996" y="39817"/>
                  </a:lnTo>
                  <a:lnTo>
                    <a:pt x="18915" y="39249"/>
                  </a:lnTo>
                  <a:lnTo>
                    <a:pt x="18915" y="37795"/>
                  </a:lnTo>
                  <a:close/>
                  <a:moveTo>
                    <a:pt x="16358" y="39383"/>
                  </a:moveTo>
                  <a:lnTo>
                    <a:pt x="15439" y="39934"/>
                  </a:lnTo>
                  <a:lnTo>
                    <a:pt x="15439" y="41404"/>
                  </a:lnTo>
                  <a:lnTo>
                    <a:pt x="16358" y="40836"/>
                  </a:lnTo>
                  <a:lnTo>
                    <a:pt x="16358" y="39383"/>
                  </a:lnTo>
                  <a:close/>
                  <a:moveTo>
                    <a:pt x="13785" y="40937"/>
                  </a:moveTo>
                  <a:lnTo>
                    <a:pt x="12866" y="41505"/>
                  </a:lnTo>
                  <a:lnTo>
                    <a:pt x="12866" y="42975"/>
                  </a:lnTo>
                  <a:lnTo>
                    <a:pt x="13785" y="42407"/>
                  </a:lnTo>
                  <a:lnTo>
                    <a:pt x="13785" y="40937"/>
                  </a:lnTo>
                  <a:close/>
                  <a:moveTo>
                    <a:pt x="11212" y="42524"/>
                  </a:moveTo>
                  <a:lnTo>
                    <a:pt x="10293" y="43092"/>
                  </a:lnTo>
                  <a:lnTo>
                    <a:pt x="10293" y="44562"/>
                  </a:lnTo>
                  <a:lnTo>
                    <a:pt x="11212" y="43994"/>
                  </a:lnTo>
                  <a:lnTo>
                    <a:pt x="11212" y="42524"/>
                  </a:lnTo>
                  <a:close/>
                  <a:moveTo>
                    <a:pt x="8622" y="44094"/>
                  </a:moveTo>
                  <a:lnTo>
                    <a:pt x="7703" y="44663"/>
                  </a:lnTo>
                  <a:lnTo>
                    <a:pt x="7703" y="46116"/>
                  </a:lnTo>
                  <a:lnTo>
                    <a:pt x="8622" y="45565"/>
                  </a:lnTo>
                  <a:lnTo>
                    <a:pt x="8622" y="44094"/>
                  </a:lnTo>
                  <a:close/>
                  <a:moveTo>
                    <a:pt x="6049" y="45665"/>
                  </a:moveTo>
                  <a:lnTo>
                    <a:pt x="5130" y="46233"/>
                  </a:lnTo>
                  <a:lnTo>
                    <a:pt x="5130" y="47687"/>
                  </a:lnTo>
                  <a:lnTo>
                    <a:pt x="6049" y="47119"/>
                  </a:lnTo>
                  <a:lnTo>
                    <a:pt x="6049" y="45665"/>
                  </a:lnTo>
                  <a:close/>
                  <a:moveTo>
                    <a:pt x="3493" y="47252"/>
                  </a:moveTo>
                  <a:lnTo>
                    <a:pt x="2574" y="47820"/>
                  </a:lnTo>
                  <a:lnTo>
                    <a:pt x="2574" y="49274"/>
                  </a:lnTo>
                  <a:lnTo>
                    <a:pt x="3493" y="48706"/>
                  </a:lnTo>
                  <a:lnTo>
                    <a:pt x="3493" y="47252"/>
                  </a:lnTo>
                  <a:close/>
                  <a:moveTo>
                    <a:pt x="920" y="48823"/>
                  </a:moveTo>
                  <a:lnTo>
                    <a:pt x="1" y="49374"/>
                  </a:lnTo>
                  <a:lnTo>
                    <a:pt x="1" y="50845"/>
                  </a:lnTo>
                  <a:lnTo>
                    <a:pt x="920" y="50277"/>
                  </a:lnTo>
                  <a:lnTo>
                    <a:pt x="920" y="4882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4"/>
            <p:cNvSpPr/>
            <p:nvPr/>
          </p:nvSpPr>
          <p:spPr>
            <a:xfrm>
              <a:off x="2912725" y="3409075"/>
              <a:ext cx="548075" cy="377650"/>
            </a:xfrm>
            <a:custGeom>
              <a:rect b="b" l="l" r="r" t="t"/>
              <a:pathLst>
                <a:path extrusionOk="0" h="15106" w="21923">
                  <a:moveTo>
                    <a:pt x="21923" y="1"/>
                  </a:moveTo>
                  <a:lnTo>
                    <a:pt x="1" y="12866"/>
                  </a:lnTo>
                  <a:lnTo>
                    <a:pt x="1" y="15105"/>
                  </a:lnTo>
                  <a:lnTo>
                    <a:pt x="21923" y="2206"/>
                  </a:lnTo>
                  <a:lnTo>
                    <a:pt x="21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3803300" y="3198550"/>
              <a:ext cx="1371800" cy="272800"/>
            </a:xfrm>
            <a:custGeom>
              <a:rect b="b" l="l" r="r" t="t"/>
              <a:pathLst>
                <a:path extrusionOk="0" h="10912" w="54872">
                  <a:moveTo>
                    <a:pt x="13685" y="1"/>
                  </a:moveTo>
                  <a:lnTo>
                    <a:pt x="1" y="8255"/>
                  </a:lnTo>
                  <a:lnTo>
                    <a:pt x="52867" y="10911"/>
                  </a:lnTo>
                  <a:lnTo>
                    <a:pt x="54872" y="8622"/>
                  </a:lnTo>
                  <a:lnTo>
                    <a:pt x="17010" y="1721"/>
                  </a:lnTo>
                  <a:lnTo>
                    <a:pt x="1368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3025950" y="1901975"/>
              <a:ext cx="514225" cy="1109050"/>
            </a:xfrm>
            <a:custGeom>
              <a:rect b="b" l="l" r="r" t="t"/>
              <a:pathLst>
                <a:path extrusionOk="0" h="44362" w="20569">
                  <a:moveTo>
                    <a:pt x="0" y="0"/>
                  </a:moveTo>
                  <a:lnTo>
                    <a:pt x="10393" y="44361"/>
                  </a:lnTo>
                  <a:lnTo>
                    <a:pt x="20568" y="38797"/>
                  </a:lnTo>
                  <a:lnTo>
                    <a:pt x="0"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2478725" y="3618350"/>
              <a:ext cx="204700" cy="133350"/>
            </a:xfrm>
            <a:custGeom>
              <a:rect b="b" l="l" r="r" t="t"/>
              <a:pathLst>
                <a:path extrusionOk="0" h="5334" w="8188">
                  <a:moveTo>
                    <a:pt x="920" y="1"/>
                  </a:moveTo>
                  <a:cubicBezTo>
                    <a:pt x="920" y="1"/>
                    <a:pt x="569" y="819"/>
                    <a:pt x="185" y="2022"/>
                  </a:cubicBezTo>
                  <a:cubicBezTo>
                    <a:pt x="185" y="2022"/>
                    <a:pt x="1" y="3092"/>
                    <a:pt x="786" y="3927"/>
                  </a:cubicBezTo>
                  <a:lnTo>
                    <a:pt x="1705" y="2139"/>
                  </a:lnTo>
                  <a:cubicBezTo>
                    <a:pt x="1705" y="2139"/>
                    <a:pt x="920" y="1471"/>
                    <a:pt x="920" y="1"/>
                  </a:cubicBezTo>
                  <a:close/>
                  <a:moveTo>
                    <a:pt x="2039" y="2323"/>
                  </a:moveTo>
                  <a:lnTo>
                    <a:pt x="1120" y="4144"/>
                  </a:lnTo>
                  <a:cubicBezTo>
                    <a:pt x="1120" y="4144"/>
                    <a:pt x="1822" y="5230"/>
                    <a:pt x="4245" y="5314"/>
                  </a:cubicBezTo>
                  <a:lnTo>
                    <a:pt x="4378" y="3092"/>
                  </a:lnTo>
                  <a:cubicBezTo>
                    <a:pt x="4378" y="3075"/>
                    <a:pt x="2875" y="3092"/>
                    <a:pt x="2039" y="2323"/>
                  </a:cubicBezTo>
                  <a:close/>
                  <a:moveTo>
                    <a:pt x="4713" y="3058"/>
                  </a:moveTo>
                  <a:lnTo>
                    <a:pt x="4763" y="5247"/>
                  </a:lnTo>
                  <a:cubicBezTo>
                    <a:pt x="4763" y="5247"/>
                    <a:pt x="5084" y="5333"/>
                    <a:pt x="5708" y="5333"/>
                  </a:cubicBezTo>
                  <a:cubicBezTo>
                    <a:pt x="6283" y="5333"/>
                    <a:pt x="7115" y="5260"/>
                    <a:pt x="8188" y="4980"/>
                  </a:cubicBezTo>
                  <a:cubicBezTo>
                    <a:pt x="8188" y="4980"/>
                    <a:pt x="7921" y="3509"/>
                    <a:pt x="6617" y="3242"/>
                  </a:cubicBezTo>
                  <a:cubicBezTo>
                    <a:pt x="5698" y="3058"/>
                    <a:pt x="4713" y="3058"/>
                    <a:pt x="4713" y="3058"/>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4853025" y="1170550"/>
              <a:ext cx="760250" cy="1052675"/>
            </a:xfrm>
            <a:custGeom>
              <a:rect b="b" l="l" r="r" t="t"/>
              <a:pathLst>
                <a:path extrusionOk="0" h="42107" w="30410">
                  <a:moveTo>
                    <a:pt x="30410" y="1"/>
                  </a:moveTo>
                  <a:lnTo>
                    <a:pt x="30410" y="1"/>
                  </a:lnTo>
                  <a:cubicBezTo>
                    <a:pt x="26650" y="2006"/>
                    <a:pt x="23442" y="4980"/>
                    <a:pt x="21170" y="8589"/>
                  </a:cubicBezTo>
                  <a:lnTo>
                    <a:pt x="0" y="42106"/>
                  </a:lnTo>
                  <a:lnTo>
                    <a:pt x="23259" y="31897"/>
                  </a:lnTo>
                  <a:lnTo>
                    <a:pt x="30410"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74"/>
          <p:cNvSpPr txBox="1"/>
          <p:nvPr/>
        </p:nvSpPr>
        <p:spPr>
          <a:xfrm>
            <a:off x="540025" y="2859350"/>
            <a:ext cx="65193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Tahoma"/>
              <a:buChar char="-"/>
            </a:pPr>
            <a:r>
              <a:rPr lang="en" sz="1700">
                <a:solidFill>
                  <a:schemeClr val="dk2"/>
                </a:solidFill>
                <a:latin typeface="Tahoma"/>
                <a:ea typeface="Tahoma"/>
                <a:cs typeface="Tahoma"/>
                <a:sym typeface="Tahoma"/>
              </a:rPr>
              <a:t>To study whether the passenger to satisfied or not</a:t>
            </a:r>
            <a:endParaRPr sz="1700">
              <a:solidFill>
                <a:schemeClr val="dk2"/>
              </a:solidFill>
              <a:latin typeface="Tahoma"/>
              <a:ea typeface="Tahoma"/>
              <a:cs typeface="Tahoma"/>
              <a:sym typeface="Tahoma"/>
            </a:endParaRPr>
          </a:p>
          <a:p>
            <a:pPr indent="-336550" lvl="0" marL="457200" rtl="0" algn="l">
              <a:spcBef>
                <a:spcPts val="0"/>
              </a:spcBef>
              <a:spcAft>
                <a:spcPts val="0"/>
              </a:spcAft>
              <a:buClr>
                <a:schemeClr val="dk2"/>
              </a:buClr>
              <a:buSzPts val="1700"/>
              <a:buFont typeface="Tahoma"/>
              <a:buChar char="-"/>
            </a:pPr>
            <a:r>
              <a:rPr lang="en" sz="1700">
                <a:solidFill>
                  <a:schemeClr val="dk2"/>
                </a:solidFill>
                <a:latin typeface="Tahoma"/>
                <a:ea typeface="Tahoma"/>
                <a:cs typeface="Tahoma"/>
                <a:sym typeface="Tahoma"/>
              </a:rPr>
              <a:t>Is a 1 and 0 ( Categorical variable)</a:t>
            </a:r>
            <a:endParaRPr sz="1700">
              <a:solidFill>
                <a:schemeClr val="dk2"/>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5"/>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252" name="Google Shape;125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75"/>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254" name="Google Shape;1254;p75"/>
          <p:cNvSpPr txBox="1"/>
          <p:nvPr/>
        </p:nvSpPr>
        <p:spPr>
          <a:xfrm>
            <a:off x="1627250" y="3156875"/>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codes above shows the accuracy of Random Forest model using training sets</a:t>
            </a:r>
            <a:endParaRPr sz="1600">
              <a:solidFill>
                <a:srgbClr val="0F4B7E"/>
              </a:solidFill>
              <a:latin typeface="Lato"/>
              <a:ea typeface="Lato"/>
              <a:cs typeface="Lato"/>
              <a:sym typeface="Lato"/>
            </a:endParaRPr>
          </a:p>
        </p:txBody>
      </p:sp>
      <p:pic>
        <p:nvPicPr>
          <p:cNvPr id="1255" name="Google Shape;1255;p75"/>
          <p:cNvPicPr preferRelativeResize="0"/>
          <p:nvPr/>
        </p:nvPicPr>
        <p:blipFill rotWithShape="1">
          <a:blip r:embed="rId3">
            <a:alphaModFix/>
          </a:blip>
          <a:srcRect b="49704" l="19834" r="27019" t="24452"/>
          <a:stretch/>
        </p:blipFill>
        <p:spPr>
          <a:xfrm>
            <a:off x="1082325" y="1301145"/>
            <a:ext cx="6777600" cy="15684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6"/>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261" name="Google Shape;1261;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2" name="Google Shape;1262;p76"/>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263" name="Google Shape;1263;p76"/>
          <p:cNvSpPr txBox="1"/>
          <p:nvPr/>
        </p:nvSpPr>
        <p:spPr>
          <a:xfrm>
            <a:off x="1627250" y="3156875"/>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codes above shows the accuracy of Random Forest model using testing sets</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p:txBody>
      </p:sp>
      <p:pic>
        <p:nvPicPr>
          <p:cNvPr id="1264" name="Google Shape;1264;p76"/>
          <p:cNvPicPr preferRelativeResize="0"/>
          <p:nvPr/>
        </p:nvPicPr>
        <p:blipFill rotWithShape="1">
          <a:blip r:embed="rId3">
            <a:alphaModFix/>
          </a:blip>
          <a:srcRect b="26905" l="18882" r="27970" t="47251"/>
          <a:stretch/>
        </p:blipFill>
        <p:spPr>
          <a:xfrm>
            <a:off x="958475" y="1404125"/>
            <a:ext cx="6521851" cy="1509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7"/>
          <p:cNvSpPr txBox="1"/>
          <p:nvPr>
            <p:ph type="title"/>
          </p:nvPr>
        </p:nvSpPr>
        <p:spPr>
          <a:xfrm>
            <a:off x="4575313"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70" name="Google Shape;1270;p77"/>
          <p:cNvSpPr txBox="1"/>
          <p:nvPr>
            <p:ph idx="2" type="title"/>
          </p:nvPr>
        </p:nvSpPr>
        <p:spPr>
          <a:xfrm>
            <a:off x="4575325" y="1857375"/>
            <a:ext cx="38553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a:p>
            <a:pPr indent="0" lvl="0" marL="0" rtl="0" algn="l">
              <a:spcBef>
                <a:spcPts val="0"/>
              </a:spcBef>
              <a:spcAft>
                <a:spcPts val="0"/>
              </a:spcAft>
              <a:buNone/>
            </a:pPr>
            <a:r>
              <a:t/>
            </a:r>
            <a:endParaRPr/>
          </a:p>
        </p:txBody>
      </p:sp>
      <p:sp>
        <p:nvSpPr>
          <p:cNvPr id="1271" name="Google Shape;1271;p77"/>
          <p:cNvSpPr txBox="1"/>
          <p:nvPr>
            <p:ph idx="1" type="subTitle"/>
          </p:nvPr>
        </p:nvSpPr>
        <p:spPr>
          <a:xfrm>
            <a:off x="4575325" y="3207925"/>
            <a:ext cx="3311400" cy="6849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300"/>
              </a:spcAft>
              <a:buNone/>
            </a:pPr>
            <a:r>
              <a:rPr lang="en">
                <a:solidFill>
                  <a:schemeClr val="dk1"/>
                </a:solidFill>
              </a:rPr>
              <a:t>0</a:t>
            </a:r>
            <a:endParaRPr>
              <a:solidFill>
                <a:schemeClr val="dk1"/>
              </a:solidFill>
            </a:endParaRPr>
          </a:p>
        </p:txBody>
      </p:sp>
      <p:grpSp>
        <p:nvGrpSpPr>
          <p:cNvPr id="1272" name="Google Shape;1272;p77"/>
          <p:cNvGrpSpPr/>
          <p:nvPr/>
        </p:nvGrpSpPr>
        <p:grpSpPr>
          <a:xfrm>
            <a:off x="-1088853" y="540130"/>
            <a:ext cx="5400709" cy="2760015"/>
            <a:chOff x="176650" y="2228775"/>
            <a:chExt cx="3385600" cy="1730200"/>
          </a:xfrm>
        </p:grpSpPr>
        <p:sp>
          <p:nvSpPr>
            <p:cNvPr id="1273" name="Google Shape;1273;p77"/>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7"/>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7"/>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7"/>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7"/>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7"/>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4" name="Google Shape;1304;p77"/>
          <p:cNvPicPr preferRelativeResize="0"/>
          <p:nvPr/>
        </p:nvPicPr>
        <p:blipFill>
          <a:blip r:embed="rId3">
            <a:alphaModFix/>
          </a:blip>
          <a:stretch>
            <a:fillRect/>
          </a:stretch>
        </p:blipFill>
        <p:spPr>
          <a:xfrm>
            <a:off x="4575325" y="3335550"/>
            <a:ext cx="3311400" cy="4296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78"/>
          <p:cNvSpPr/>
          <p:nvPr/>
        </p:nvSpPr>
        <p:spPr>
          <a:xfrm>
            <a:off x="7871867" y="2926955"/>
            <a:ext cx="2326259" cy="647029"/>
          </a:xfrm>
          <a:custGeom>
            <a:rect b="b" l="l" r="r" t="t"/>
            <a:pathLst>
              <a:path extrusionOk="0" h="15077" w="50143">
                <a:moveTo>
                  <a:pt x="28059" y="0"/>
                </a:moveTo>
                <a:cubicBezTo>
                  <a:pt x="27957" y="0"/>
                  <a:pt x="27855" y="2"/>
                  <a:pt x="27753" y="6"/>
                </a:cubicBezTo>
                <a:cubicBezTo>
                  <a:pt x="23994" y="156"/>
                  <a:pt x="20786" y="2746"/>
                  <a:pt x="19833" y="6388"/>
                </a:cubicBezTo>
                <a:cubicBezTo>
                  <a:pt x="18697" y="5804"/>
                  <a:pt x="17444" y="5520"/>
                  <a:pt x="16174" y="5520"/>
                </a:cubicBezTo>
                <a:cubicBezTo>
                  <a:pt x="12949" y="5520"/>
                  <a:pt x="10226" y="7341"/>
                  <a:pt x="9491" y="9797"/>
                </a:cubicBezTo>
                <a:cubicBezTo>
                  <a:pt x="4160" y="9981"/>
                  <a:pt x="0" y="11601"/>
                  <a:pt x="0" y="13573"/>
                </a:cubicBezTo>
                <a:cubicBezTo>
                  <a:pt x="0" y="14681"/>
                  <a:pt x="6800" y="15077"/>
                  <a:pt x="15391" y="15077"/>
                </a:cubicBezTo>
                <a:cubicBezTo>
                  <a:pt x="30130" y="15077"/>
                  <a:pt x="50142" y="13911"/>
                  <a:pt x="50142" y="13172"/>
                </a:cubicBezTo>
                <a:cubicBezTo>
                  <a:pt x="50142" y="12119"/>
                  <a:pt x="47670" y="11267"/>
                  <a:pt x="44428" y="11067"/>
                </a:cubicBezTo>
                <a:cubicBezTo>
                  <a:pt x="44361" y="7992"/>
                  <a:pt x="41521" y="5520"/>
                  <a:pt x="38012" y="5520"/>
                </a:cubicBezTo>
                <a:cubicBezTo>
                  <a:pt x="37377" y="5520"/>
                  <a:pt x="36742" y="5603"/>
                  <a:pt x="36141" y="5770"/>
                </a:cubicBezTo>
                <a:cubicBezTo>
                  <a:pt x="34954" y="2308"/>
                  <a:pt x="31696" y="0"/>
                  <a:pt x="28059"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8"/>
          <p:cNvSpPr/>
          <p:nvPr/>
        </p:nvSpPr>
        <p:spPr>
          <a:xfrm>
            <a:off x="-740237" y="3742325"/>
            <a:ext cx="1913746" cy="590511"/>
          </a:xfrm>
          <a:custGeom>
            <a:rect b="b" l="l" r="r" t="t"/>
            <a:pathLst>
              <a:path extrusionOk="0" h="16726" w="50144">
                <a:moveTo>
                  <a:pt x="5732" y="11212"/>
                </a:moveTo>
                <a:cubicBezTo>
                  <a:pt x="5782" y="8138"/>
                  <a:pt x="8639" y="5665"/>
                  <a:pt x="12148" y="5665"/>
                </a:cubicBezTo>
                <a:cubicBezTo>
                  <a:pt x="12766" y="5648"/>
                  <a:pt x="13401" y="5732"/>
                  <a:pt x="14002" y="5899"/>
                </a:cubicBezTo>
                <a:cubicBezTo>
                  <a:pt x="15222" y="2340"/>
                  <a:pt x="18631" y="1"/>
                  <a:pt x="22390" y="151"/>
                </a:cubicBezTo>
                <a:cubicBezTo>
                  <a:pt x="26150" y="302"/>
                  <a:pt x="29374" y="2891"/>
                  <a:pt x="30310" y="6534"/>
                </a:cubicBezTo>
                <a:cubicBezTo>
                  <a:pt x="31446" y="5949"/>
                  <a:pt x="32699" y="5648"/>
                  <a:pt x="33969" y="5665"/>
                </a:cubicBezTo>
                <a:cubicBezTo>
                  <a:pt x="37211" y="5665"/>
                  <a:pt x="39917" y="7486"/>
                  <a:pt x="40653" y="9942"/>
                </a:cubicBezTo>
                <a:cubicBezTo>
                  <a:pt x="45983" y="10126"/>
                  <a:pt x="50143" y="11747"/>
                  <a:pt x="50143" y="13702"/>
                </a:cubicBezTo>
                <a:cubicBezTo>
                  <a:pt x="50143" y="16726"/>
                  <a:pt x="1" y="14470"/>
                  <a:pt x="1" y="13301"/>
                </a:cubicBezTo>
                <a:cubicBezTo>
                  <a:pt x="17" y="12248"/>
                  <a:pt x="2473" y="11379"/>
                  <a:pt x="5732" y="11212"/>
                </a:cubicBezTo>
                <a:close/>
              </a:path>
            </a:pathLst>
          </a:custGeom>
          <a:gradFill>
            <a:gsLst>
              <a:gs pos="0">
                <a:srgbClr val="FCBC5D"/>
              </a:gs>
              <a:gs pos="100000">
                <a:srgbClr val="F272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6506850" y="504100"/>
            <a:ext cx="2184917" cy="65711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3" name="Google Shape;1313;p78"/>
          <p:cNvSpPr txBox="1"/>
          <p:nvPr/>
        </p:nvSpPr>
        <p:spPr>
          <a:xfrm>
            <a:off x="587325" y="305375"/>
            <a:ext cx="48444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Logistic Regression</a:t>
            </a:r>
            <a:endParaRPr sz="1600">
              <a:solidFill>
                <a:srgbClr val="0F4B7E"/>
              </a:solidFill>
              <a:latin typeface="Lato"/>
              <a:ea typeface="Lato"/>
              <a:cs typeface="Lato"/>
              <a:sym typeface="Lato"/>
            </a:endParaRPr>
          </a:p>
        </p:txBody>
      </p:sp>
      <p:sp>
        <p:nvSpPr>
          <p:cNvPr id="1314" name="Google Shape;1314;p78"/>
          <p:cNvSpPr/>
          <p:nvPr/>
        </p:nvSpPr>
        <p:spPr>
          <a:xfrm>
            <a:off x="398450" y="1231525"/>
            <a:ext cx="8293500" cy="37671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txBox="1"/>
          <p:nvPr>
            <p:ph idx="4294967295" type="body"/>
          </p:nvPr>
        </p:nvSpPr>
        <p:spPr>
          <a:xfrm>
            <a:off x="531250" y="1231525"/>
            <a:ext cx="8077500" cy="3600300"/>
          </a:xfrm>
          <a:prstGeom prst="rect">
            <a:avLst/>
          </a:prstGeom>
        </p:spPr>
        <p:txBody>
          <a:bodyPr anchorCtr="0" anchor="t" bIns="91425" lIns="91425" spcFirstLastPara="1" rIns="91425" wrap="square" tIns="91425">
            <a:noAutofit/>
          </a:bodyPr>
          <a:lstStyle/>
          <a:p>
            <a:pPr indent="-317500" lvl="0" marL="457200" rtl="0" algn="just">
              <a:lnSpc>
                <a:spcPct val="95000"/>
              </a:lnSpc>
              <a:spcBef>
                <a:spcPts val="1200"/>
              </a:spcBef>
              <a:spcAft>
                <a:spcPts val="0"/>
              </a:spcAft>
              <a:buClr>
                <a:srgbClr val="212121"/>
              </a:buClr>
              <a:buSzPts val="1400"/>
              <a:buChar char="❖"/>
            </a:pPr>
            <a:r>
              <a:rPr lang="en">
                <a:solidFill>
                  <a:srgbClr val="212121"/>
                </a:solidFill>
              </a:rPr>
              <a:t>is a regression model that models the probabilities for classification problems with two possible outcomes</a:t>
            </a:r>
            <a:endParaRPr>
              <a:solidFill>
                <a:srgbClr val="212121"/>
              </a:solidFill>
            </a:endParaRPr>
          </a:p>
          <a:p>
            <a:pPr indent="-317500" lvl="0" marL="457200" rtl="0" algn="just">
              <a:lnSpc>
                <a:spcPct val="95000"/>
              </a:lnSpc>
              <a:spcBef>
                <a:spcPts val="1200"/>
              </a:spcBef>
              <a:spcAft>
                <a:spcPts val="0"/>
              </a:spcAft>
              <a:buClr>
                <a:srgbClr val="212121"/>
              </a:buClr>
              <a:buSzPts val="1400"/>
              <a:buChar char="❖"/>
            </a:pPr>
            <a:r>
              <a:rPr lang="en">
                <a:solidFill>
                  <a:srgbClr val="212121"/>
                </a:solidFill>
              </a:rPr>
              <a:t>use logistic functions to squeeze the output of linear equations between 0 and 1</a:t>
            </a:r>
            <a:endParaRPr>
              <a:solidFill>
                <a:srgbClr val="212121"/>
              </a:solidFill>
            </a:endParaRPr>
          </a:p>
          <a:p>
            <a:pPr indent="-317500" lvl="0" marL="457200" rtl="0" algn="just">
              <a:lnSpc>
                <a:spcPct val="115000"/>
              </a:lnSpc>
              <a:spcBef>
                <a:spcPts val="300"/>
              </a:spcBef>
              <a:spcAft>
                <a:spcPts val="0"/>
              </a:spcAft>
              <a:buClr>
                <a:srgbClr val="212121"/>
              </a:buClr>
              <a:buSzPts val="1400"/>
              <a:buChar char="❖"/>
            </a:pPr>
            <a:r>
              <a:rPr lang="en">
                <a:solidFill>
                  <a:srgbClr val="212121"/>
                </a:solidFill>
              </a:rPr>
              <a:t>validity checking of the dataset is performed to meet three key assumptions which are appropriate outcome type,  linearity of independent variables and log-odds, and absence of multicollinearity</a:t>
            </a:r>
            <a:endParaRPr>
              <a:solidFill>
                <a:srgbClr val="212121"/>
              </a:solidFill>
            </a:endParaRPr>
          </a:p>
          <a:p>
            <a:pPr indent="-317500" lvl="1" marL="914400" rtl="0" algn="just">
              <a:lnSpc>
                <a:spcPct val="115000"/>
              </a:lnSpc>
              <a:spcBef>
                <a:spcPts val="0"/>
              </a:spcBef>
              <a:spcAft>
                <a:spcPts val="0"/>
              </a:spcAft>
              <a:buClr>
                <a:srgbClr val="212121"/>
              </a:buClr>
              <a:buSzPts val="1400"/>
              <a:buChar char="➢"/>
            </a:pPr>
            <a:r>
              <a:rPr lang="en">
                <a:solidFill>
                  <a:srgbClr val="212121"/>
                </a:solidFill>
              </a:rPr>
              <a:t>the two unique outcomes in the dependant variable ‘satisfaction’ which are ‘satisfied’ and ‘neutral/dissatisfied’. In this case, we may use binary</a:t>
            </a:r>
            <a:r>
              <a:rPr b="1" lang="en">
                <a:solidFill>
                  <a:srgbClr val="212121"/>
                </a:solidFill>
              </a:rPr>
              <a:t> </a:t>
            </a:r>
            <a:r>
              <a:rPr lang="en">
                <a:solidFill>
                  <a:srgbClr val="212121"/>
                </a:solidFill>
              </a:rPr>
              <a:t>logistic regression.</a:t>
            </a:r>
            <a:endParaRPr>
              <a:solidFill>
                <a:srgbClr val="212121"/>
              </a:solidFill>
            </a:endParaRPr>
          </a:p>
          <a:p>
            <a:pPr indent="-317500" lvl="1" marL="914400" rtl="0" algn="just">
              <a:lnSpc>
                <a:spcPct val="95000"/>
              </a:lnSpc>
              <a:spcBef>
                <a:spcPts val="1200"/>
              </a:spcBef>
              <a:spcAft>
                <a:spcPts val="0"/>
              </a:spcAft>
              <a:buClr>
                <a:srgbClr val="212121"/>
              </a:buClr>
              <a:buSzPts val="1400"/>
              <a:buChar char="➢"/>
            </a:pPr>
            <a:r>
              <a:rPr lang="en">
                <a:solidFill>
                  <a:srgbClr val="212121"/>
                </a:solidFill>
              </a:rPr>
              <a:t>check for linearity between the predictor variables  and the logit (logarithm of the odds ratio). Since logistic regression model </a:t>
            </a:r>
            <a:r>
              <a:rPr lang="en">
                <a:solidFill>
                  <a:srgbClr val="292929"/>
                </a:solidFill>
              </a:rPr>
              <a:t>does not need a linear relationship between the dependent and independent variables, but it still needs independent variables to be linearly related to the log-odds of the outcome.</a:t>
            </a:r>
            <a:endParaRPr>
              <a:solidFill>
                <a:srgbClr val="212121"/>
              </a:solidFill>
            </a:endParaRPr>
          </a:p>
          <a:p>
            <a:pPr indent="-317500" lvl="1" marL="914400" rtl="0" algn="just">
              <a:lnSpc>
                <a:spcPct val="95000"/>
              </a:lnSpc>
              <a:spcBef>
                <a:spcPts val="1200"/>
              </a:spcBef>
              <a:spcAft>
                <a:spcPts val="0"/>
              </a:spcAft>
              <a:buClr>
                <a:srgbClr val="292929"/>
              </a:buClr>
              <a:buSzPts val="1400"/>
              <a:buChar char="➢"/>
            </a:pPr>
            <a:r>
              <a:rPr lang="en">
                <a:solidFill>
                  <a:srgbClr val="292929"/>
                </a:solidFill>
              </a:rPr>
              <a:t>By generating the correlation matrix heatmap, the presence of multicollinearity could be determined.</a:t>
            </a:r>
            <a:endParaRPr>
              <a:solidFill>
                <a:srgbClr val="292929"/>
              </a:solidFill>
            </a:endParaRPr>
          </a:p>
          <a:p>
            <a:pPr indent="0" lvl="0" marL="457200" rtl="0" algn="l">
              <a:lnSpc>
                <a:spcPct val="100000"/>
              </a:lnSpc>
              <a:spcBef>
                <a:spcPts val="3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79"/>
          <p:cNvSpPr txBox="1"/>
          <p:nvPr>
            <p:ph idx="1" type="subTitle"/>
          </p:nvPr>
        </p:nvSpPr>
        <p:spPr>
          <a:xfrm>
            <a:off x="932075" y="2257575"/>
            <a:ext cx="7737300" cy="249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Char char="●"/>
            </a:pPr>
            <a:r>
              <a:rPr b="1" lang="en">
                <a:solidFill>
                  <a:srgbClr val="212121"/>
                </a:solidFill>
              </a:rPr>
              <a:t>Appropriate outcome type</a:t>
            </a:r>
            <a:endParaRPr b="1">
              <a:solidFill>
                <a:srgbClr val="212121"/>
              </a:solidFill>
            </a:endParaRPr>
          </a:p>
          <a:p>
            <a:pPr indent="0" lvl="0" marL="457200" rtl="0" algn="just">
              <a:lnSpc>
                <a:spcPct val="115000"/>
              </a:lnSpc>
              <a:spcBef>
                <a:spcPts val="0"/>
              </a:spcBef>
              <a:spcAft>
                <a:spcPts val="0"/>
              </a:spcAft>
              <a:buNone/>
            </a:pPr>
            <a:r>
              <a:rPr lang="en" sz="1400">
                <a:solidFill>
                  <a:srgbClr val="212121"/>
                </a:solidFill>
              </a:rPr>
              <a:t>the two unique outcomes in the dependant variable ‘satisfaction’ which are ‘satisfied’ and ‘neutral/dissatisfied’.</a:t>
            </a:r>
            <a:endParaRPr b="1">
              <a:solidFill>
                <a:srgbClr val="212121"/>
              </a:solidFill>
            </a:endParaRPr>
          </a:p>
          <a:p>
            <a:pPr indent="0" lvl="0" marL="457200" rtl="0" algn="l">
              <a:spcBef>
                <a:spcPts val="0"/>
              </a:spcBef>
              <a:spcAft>
                <a:spcPts val="0"/>
              </a:spcAft>
              <a:buNone/>
            </a:pPr>
            <a:r>
              <a:t/>
            </a:r>
            <a:endParaRPr b="1">
              <a:solidFill>
                <a:srgbClr val="212121"/>
              </a:solidFill>
            </a:endParaRPr>
          </a:p>
        </p:txBody>
      </p:sp>
      <p:sp>
        <p:nvSpPr>
          <p:cNvPr id="1321" name="Google Shape;1321;p79"/>
          <p:cNvSpPr txBox="1"/>
          <p:nvPr/>
        </p:nvSpPr>
        <p:spPr>
          <a:xfrm>
            <a:off x="3718500" y="334975"/>
            <a:ext cx="48444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Logistic Regression</a:t>
            </a:r>
            <a:endParaRPr sz="1600">
              <a:solidFill>
                <a:srgbClr val="0F4B7E"/>
              </a:solidFill>
              <a:latin typeface="Lato"/>
              <a:ea typeface="Lato"/>
              <a:cs typeface="Lato"/>
              <a:sym typeface="Lato"/>
            </a:endParaRPr>
          </a:p>
        </p:txBody>
      </p:sp>
      <p:pic>
        <p:nvPicPr>
          <p:cNvPr id="1322" name="Google Shape;1322;p79"/>
          <p:cNvPicPr preferRelativeResize="0"/>
          <p:nvPr/>
        </p:nvPicPr>
        <p:blipFill>
          <a:blip r:embed="rId3">
            <a:alphaModFix/>
          </a:blip>
          <a:stretch>
            <a:fillRect/>
          </a:stretch>
        </p:blipFill>
        <p:spPr>
          <a:xfrm>
            <a:off x="1897950" y="3318750"/>
            <a:ext cx="6028278" cy="117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80"/>
          <p:cNvSpPr/>
          <p:nvPr/>
        </p:nvSpPr>
        <p:spPr>
          <a:xfrm>
            <a:off x="0" y="1146200"/>
            <a:ext cx="3514500" cy="1984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328" name="Google Shape;1328;p80"/>
          <p:cNvSpPr txBox="1"/>
          <p:nvPr>
            <p:ph type="title"/>
          </p:nvPr>
        </p:nvSpPr>
        <p:spPr>
          <a:xfrm>
            <a:off x="213245" y="1377706"/>
            <a:ext cx="3317700" cy="7935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212121"/>
              </a:buClr>
              <a:buSzPts val="1800"/>
              <a:buChar char="●"/>
            </a:pPr>
            <a:r>
              <a:rPr lang="en" sz="1800">
                <a:solidFill>
                  <a:srgbClr val="212121"/>
                </a:solidFill>
              </a:rPr>
              <a:t>L</a:t>
            </a:r>
            <a:r>
              <a:rPr lang="en" sz="1800">
                <a:solidFill>
                  <a:srgbClr val="212121"/>
                </a:solidFill>
              </a:rPr>
              <a:t>inearity of independent variables and log-odds</a:t>
            </a:r>
            <a:endParaRPr sz="1800"/>
          </a:p>
        </p:txBody>
      </p:sp>
      <p:sp>
        <p:nvSpPr>
          <p:cNvPr id="1329" name="Google Shape;1329;p80"/>
          <p:cNvSpPr txBox="1"/>
          <p:nvPr>
            <p:ph idx="1" type="subTitle"/>
          </p:nvPr>
        </p:nvSpPr>
        <p:spPr>
          <a:xfrm>
            <a:off x="213250" y="2175004"/>
            <a:ext cx="3317700" cy="79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2"/>
                </a:solidFill>
              </a:rPr>
              <a:t>check the statistical significance of the interaction terms based on their p-values.</a:t>
            </a:r>
            <a:endParaRPr>
              <a:solidFill>
                <a:schemeClr val="lt2"/>
              </a:solidFill>
            </a:endParaRPr>
          </a:p>
          <a:p>
            <a:pPr indent="0" lvl="0" marL="0" rtl="0" algn="just">
              <a:spcBef>
                <a:spcPts val="0"/>
              </a:spcBef>
              <a:spcAft>
                <a:spcPts val="0"/>
              </a:spcAft>
              <a:buNone/>
            </a:pPr>
            <a:r>
              <a:t/>
            </a:r>
            <a:endParaRPr/>
          </a:p>
        </p:txBody>
      </p:sp>
      <p:sp>
        <p:nvSpPr>
          <p:cNvPr id="1330" name="Google Shape;1330;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1" name="Google Shape;1331;p80"/>
          <p:cNvSpPr txBox="1"/>
          <p:nvPr/>
        </p:nvSpPr>
        <p:spPr>
          <a:xfrm>
            <a:off x="0" y="0"/>
            <a:ext cx="48444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Logistic Regression</a:t>
            </a:r>
            <a:endParaRPr sz="1600">
              <a:solidFill>
                <a:srgbClr val="0F4B7E"/>
              </a:solidFill>
              <a:latin typeface="Lato"/>
              <a:ea typeface="Lato"/>
              <a:cs typeface="Lato"/>
              <a:sym typeface="Lato"/>
            </a:endParaRPr>
          </a:p>
        </p:txBody>
      </p:sp>
      <p:pic>
        <p:nvPicPr>
          <p:cNvPr id="1332" name="Google Shape;1332;p80"/>
          <p:cNvPicPr preferRelativeResize="0"/>
          <p:nvPr/>
        </p:nvPicPr>
        <p:blipFill>
          <a:blip r:embed="rId3">
            <a:alphaModFix/>
          </a:blip>
          <a:stretch>
            <a:fillRect/>
          </a:stretch>
        </p:blipFill>
        <p:spPr>
          <a:xfrm>
            <a:off x="3530950" y="872575"/>
            <a:ext cx="5658864" cy="3877274"/>
          </a:xfrm>
          <a:prstGeom prst="rect">
            <a:avLst/>
          </a:prstGeom>
          <a:noFill/>
          <a:ln>
            <a:noFill/>
          </a:ln>
        </p:spPr>
      </p:pic>
      <p:pic>
        <p:nvPicPr>
          <p:cNvPr id="1333" name="Google Shape;1333;p80"/>
          <p:cNvPicPr preferRelativeResize="0"/>
          <p:nvPr/>
        </p:nvPicPr>
        <p:blipFill>
          <a:blip r:embed="rId4">
            <a:alphaModFix/>
          </a:blip>
          <a:stretch>
            <a:fillRect/>
          </a:stretch>
        </p:blipFill>
        <p:spPr>
          <a:xfrm>
            <a:off x="7214875" y="1669625"/>
            <a:ext cx="1890600" cy="2992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81"/>
          <p:cNvSpPr/>
          <p:nvPr/>
        </p:nvSpPr>
        <p:spPr>
          <a:xfrm>
            <a:off x="1934475" y="3627964"/>
            <a:ext cx="171300" cy="334625"/>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81"/>
          <p:cNvGrpSpPr/>
          <p:nvPr/>
        </p:nvGrpSpPr>
        <p:grpSpPr>
          <a:xfrm>
            <a:off x="1840900" y="3239438"/>
            <a:ext cx="2071050" cy="1111650"/>
            <a:chOff x="1867200" y="2325100"/>
            <a:chExt cx="2071050" cy="1111650"/>
          </a:xfrm>
        </p:grpSpPr>
        <p:sp>
          <p:nvSpPr>
            <p:cNvPr id="1340" name="Google Shape;1340;p81"/>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1"/>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1"/>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1"/>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1"/>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1"/>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1"/>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1"/>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1"/>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1"/>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1"/>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1"/>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81"/>
            <p:cNvGrpSpPr/>
            <p:nvPr/>
          </p:nvGrpSpPr>
          <p:grpSpPr>
            <a:xfrm>
              <a:off x="2309975" y="3167225"/>
              <a:ext cx="202625" cy="127850"/>
              <a:chOff x="2309975" y="3167225"/>
              <a:chExt cx="202625" cy="127850"/>
            </a:xfrm>
          </p:grpSpPr>
          <p:sp>
            <p:nvSpPr>
              <p:cNvPr id="1353" name="Google Shape;1353;p81"/>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1"/>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81"/>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1"/>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1"/>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1"/>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1"/>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1"/>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1"/>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1"/>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1"/>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1"/>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1"/>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1"/>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1"/>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1"/>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1"/>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1"/>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1"/>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1"/>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81"/>
          <p:cNvGrpSpPr/>
          <p:nvPr/>
        </p:nvGrpSpPr>
        <p:grpSpPr>
          <a:xfrm>
            <a:off x="6919696" y="360224"/>
            <a:ext cx="9688579" cy="5200410"/>
            <a:chOff x="1867200" y="2325100"/>
            <a:chExt cx="2071050" cy="1111650"/>
          </a:xfrm>
        </p:grpSpPr>
        <p:sp>
          <p:nvSpPr>
            <p:cNvPr id="1374" name="Google Shape;1374;p81"/>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1"/>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1"/>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1"/>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1"/>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1"/>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1"/>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1"/>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1"/>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1"/>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1"/>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1"/>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81"/>
            <p:cNvGrpSpPr/>
            <p:nvPr/>
          </p:nvGrpSpPr>
          <p:grpSpPr>
            <a:xfrm>
              <a:off x="2309975" y="3167225"/>
              <a:ext cx="202625" cy="127850"/>
              <a:chOff x="2309975" y="3167225"/>
              <a:chExt cx="202625" cy="127850"/>
            </a:xfrm>
          </p:grpSpPr>
          <p:sp>
            <p:nvSpPr>
              <p:cNvPr id="1387" name="Google Shape;1387;p81"/>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1"/>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81"/>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1"/>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1"/>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1"/>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1"/>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1"/>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1"/>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1"/>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1"/>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1"/>
            <p:cNvSpPr/>
            <p:nvPr/>
          </p:nvSpPr>
          <p:spPr>
            <a:xfrm>
              <a:off x="3383925" y="232510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1"/>
            <p:cNvSpPr/>
            <p:nvPr/>
          </p:nvSpPr>
          <p:spPr>
            <a:xfrm>
              <a:off x="3383925" y="2354350"/>
              <a:ext cx="97775" cy="5875"/>
            </a:xfrm>
            <a:custGeom>
              <a:rect b="b" l="l" r="r" t="t"/>
              <a:pathLst>
                <a:path extrusionOk="0" h="235" w="3911">
                  <a:moveTo>
                    <a:pt x="0" y="1"/>
                  </a:moveTo>
                  <a:lnTo>
                    <a:pt x="0" y="235"/>
                  </a:lnTo>
                  <a:lnTo>
                    <a:pt x="3910" y="235"/>
                  </a:lnTo>
                  <a:lnTo>
                    <a:pt x="3910"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1"/>
            <p:cNvSpPr/>
            <p:nvPr/>
          </p:nvSpPr>
          <p:spPr>
            <a:xfrm>
              <a:off x="3426100" y="2328025"/>
              <a:ext cx="18000" cy="835050"/>
            </a:xfrm>
            <a:custGeom>
              <a:rect b="b" l="l" r="r" t="t"/>
              <a:pathLst>
                <a:path extrusionOk="0" h="33402" w="720">
                  <a:moveTo>
                    <a:pt x="1" y="1"/>
                  </a:moveTo>
                  <a:lnTo>
                    <a:pt x="1" y="33401"/>
                  </a:lnTo>
                  <a:lnTo>
                    <a:pt x="719" y="33401"/>
                  </a:lnTo>
                  <a:lnTo>
                    <a:pt x="719"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1"/>
            <p:cNvSpPr/>
            <p:nvPr/>
          </p:nvSpPr>
          <p:spPr>
            <a:xfrm>
              <a:off x="3383925" y="232510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1"/>
            <p:cNvSpPr/>
            <p:nvPr/>
          </p:nvSpPr>
          <p:spPr>
            <a:xfrm>
              <a:off x="3426525" y="232510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1"/>
            <p:cNvSpPr/>
            <p:nvPr/>
          </p:nvSpPr>
          <p:spPr>
            <a:xfrm>
              <a:off x="3460775" y="232510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1"/>
            <p:cNvSpPr/>
            <p:nvPr/>
          </p:nvSpPr>
          <p:spPr>
            <a:xfrm>
              <a:off x="3383925" y="2356850"/>
              <a:ext cx="20900" cy="18425"/>
            </a:xfrm>
            <a:custGeom>
              <a:rect b="b" l="l" r="r" t="t"/>
              <a:pathLst>
                <a:path extrusionOk="0" h="737" w="836">
                  <a:moveTo>
                    <a:pt x="84" y="1"/>
                  </a:moveTo>
                  <a:lnTo>
                    <a:pt x="0" y="736"/>
                  </a:lnTo>
                  <a:lnTo>
                    <a:pt x="735"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1"/>
            <p:cNvSpPr/>
            <p:nvPr/>
          </p:nvSpPr>
          <p:spPr>
            <a:xfrm>
              <a:off x="3426525" y="2356850"/>
              <a:ext cx="20900" cy="18425"/>
            </a:xfrm>
            <a:custGeom>
              <a:rect b="b" l="l" r="r" t="t"/>
              <a:pathLst>
                <a:path extrusionOk="0" h="737" w="836">
                  <a:moveTo>
                    <a:pt x="84" y="1"/>
                  </a:moveTo>
                  <a:lnTo>
                    <a:pt x="1" y="736"/>
                  </a:lnTo>
                  <a:lnTo>
                    <a:pt x="719"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1"/>
            <p:cNvSpPr/>
            <p:nvPr/>
          </p:nvSpPr>
          <p:spPr>
            <a:xfrm>
              <a:off x="3460775" y="2356850"/>
              <a:ext cx="20925" cy="18425"/>
            </a:xfrm>
            <a:custGeom>
              <a:rect b="b" l="l" r="r" t="t"/>
              <a:pathLst>
                <a:path extrusionOk="0" h="737" w="837">
                  <a:moveTo>
                    <a:pt x="84" y="1"/>
                  </a:moveTo>
                  <a:lnTo>
                    <a:pt x="1" y="736"/>
                  </a:lnTo>
                  <a:lnTo>
                    <a:pt x="736" y="736"/>
                  </a:lnTo>
                  <a:lnTo>
                    <a:pt x="836" y="1"/>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81"/>
          <p:cNvSpPr/>
          <p:nvPr/>
        </p:nvSpPr>
        <p:spPr>
          <a:xfrm>
            <a:off x="0" y="4834325"/>
            <a:ext cx="2388950" cy="460325"/>
          </a:xfrm>
          <a:custGeom>
            <a:rect b="b" l="l" r="r" t="t"/>
            <a:pathLst>
              <a:path extrusionOk="0" h="18413" w="95558">
                <a:moveTo>
                  <a:pt x="88144" y="0"/>
                </a:moveTo>
                <a:cubicBezTo>
                  <a:pt x="86386" y="0"/>
                  <a:pt x="84724" y="33"/>
                  <a:pt x="83694" y="134"/>
                </a:cubicBezTo>
                <a:cubicBezTo>
                  <a:pt x="81606" y="351"/>
                  <a:pt x="64864" y="4060"/>
                  <a:pt x="53786" y="6600"/>
                </a:cubicBezTo>
                <a:cubicBezTo>
                  <a:pt x="33084" y="3893"/>
                  <a:pt x="6534" y="1019"/>
                  <a:pt x="1" y="134"/>
                </a:cubicBezTo>
                <a:lnTo>
                  <a:pt x="1" y="18413"/>
                </a:lnTo>
                <a:lnTo>
                  <a:pt x="79985" y="18413"/>
                </a:lnTo>
                <a:cubicBezTo>
                  <a:pt x="82157" y="16374"/>
                  <a:pt x="83059" y="14219"/>
                  <a:pt x="81789" y="12548"/>
                </a:cubicBezTo>
                <a:cubicBezTo>
                  <a:pt x="81355" y="11963"/>
                  <a:pt x="80620" y="11445"/>
                  <a:pt x="79600" y="10978"/>
                </a:cubicBezTo>
                <a:cubicBezTo>
                  <a:pt x="79199" y="10794"/>
                  <a:pt x="78732" y="10643"/>
                  <a:pt x="78214" y="10476"/>
                </a:cubicBezTo>
                <a:lnTo>
                  <a:pt x="95557" y="134"/>
                </a:lnTo>
                <a:cubicBezTo>
                  <a:pt x="95557" y="134"/>
                  <a:pt x="91658" y="0"/>
                  <a:pt x="88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81"/>
          <p:cNvGrpSpPr/>
          <p:nvPr/>
        </p:nvGrpSpPr>
        <p:grpSpPr>
          <a:xfrm>
            <a:off x="0" y="2416050"/>
            <a:ext cx="1934475" cy="2453650"/>
            <a:chOff x="239775" y="1935825"/>
            <a:chExt cx="1934475" cy="2453650"/>
          </a:xfrm>
        </p:grpSpPr>
        <p:sp>
          <p:nvSpPr>
            <p:cNvPr id="1409" name="Google Shape;1409;p81"/>
            <p:cNvSpPr/>
            <p:nvPr/>
          </p:nvSpPr>
          <p:spPr>
            <a:xfrm>
              <a:off x="1327675" y="3726225"/>
              <a:ext cx="846575" cy="123150"/>
            </a:xfrm>
            <a:custGeom>
              <a:rect b="b" l="l" r="r" t="t"/>
              <a:pathLst>
                <a:path extrusionOk="0" h="4926" w="33863">
                  <a:moveTo>
                    <a:pt x="15135" y="0"/>
                  </a:moveTo>
                  <a:cubicBezTo>
                    <a:pt x="5719" y="0"/>
                    <a:pt x="0" y="783"/>
                    <a:pt x="462" y="965"/>
                  </a:cubicBezTo>
                  <a:cubicBezTo>
                    <a:pt x="1197" y="1266"/>
                    <a:pt x="12392" y="4925"/>
                    <a:pt x="12392" y="4925"/>
                  </a:cubicBezTo>
                  <a:cubicBezTo>
                    <a:pt x="13361" y="4357"/>
                    <a:pt x="33862" y="965"/>
                    <a:pt x="33862" y="965"/>
                  </a:cubicBezTo>
                  <a:cubicBezTo>
                    <a:pt x="26760" y="243"/>
                    <a:pt x="20375" y="0"/>
                    <a:pt x="15135"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81"/>
            <p:cNvGrpSpPr/>
            <p:nvPr/>
          </p:nvGrpSpPr>
          <p:grpSpPr>
            <a:xfrm>
              <a:off x="239775" y="1935825"/>
              <a:ext cx="1845075" cy="2453650"/>
              <a:chOff x="239775" y="1935825"/>
              <a:chExt cx="1845075" cy="2453650"/>
            </a:xfrm>
          </p:grpSpPr>
          <p:sp>
            <p:nvSpPr>
              <p:cNvPr id="1411" name="Google Shape;1411;p81"/>
              <p:cNvSpPr/>
              <p:nvPr/>
            </p:nvSpPr>
            <p:spPr>
              <a:xfrm>
                <a:off x="239775" y="3807575"/>
                <a:ext cx="1576475" cy="581900"/>
              </a:xfrm>
              <a:custGeom>
                <a:rect b="b" l="l" r="r" t="t"/>
                <a:pathLst>
                  <a:path extrusionOk="0" h="23276" w="63059">
                    <a:moveTo>
                      <a:pt x="63059" y="1"/>
                    </a:moveTo>
                    <a:lnTo>
                      <a:pt x="63059" y="1"/>
                    </a:lnTo>
                    <a:cubicBezTo>
                      <a:pt x="42290" y="2874"/>
                      <a:pt x="21154" y="3342"/>
                      <a:pt x="18" y="3342"/>
                    </a:cubicBezTo>
                    <a:lnTo>
                      <a:pt x="18" y="23272"/>
                    </a:lnTo>
                    <a:lnTo>
                      <a:pt x="18" y="23272"/>
                    </a:lnTo>
                    <a:cubicBezTo>
                      <a:pt x="23473" y="17875"/>
                      <a:pt x="52333" y="10994"/>
                      <a:pt x="55757" y="9641"/>
                    </a:cubicBezTo>
                    <a:cubicBezTo>
                      <a:pt x="59417" y="8204"/>
                      <a:pt x="61973" y="3342"/>
                      <a:pt x="63059" y="1"/>
                    </a:cubicBezTo>
                    <a:close/>
                    <a:moveTo>
                      <a:pt x="18" y="23272"/>
                    </a:moveTo>
                    <a:lnTo>
                      <a:pt x="18" y="23272"/>
                    </a:lnTo>
                    <a:cubicBezTo>
                      <a:pt x="12" y="23273"/>
                      <a:pt x="6" y="23274"/>
                      <a:pt x="1" y="23276"/>
                    </a:cubicBezTo>
                    <a:lnTo>
                      <a:pt x="18" y="23276"/>
                    </a:lnTo>
                    <a:lnTo>
                      <a:pt x="18" y="23272"/>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1"/>
              <p:cNvSpPr/>
              <p:nvPr/>
            </p:nvSpPr>
            <p:spPr>
              <a:xfrm>
                <a:off x="239775" y="1935825"/>
                <a:ext cx="1845075" cy="1955725"/>
              </a:xfrm>
              <a:custGeom>
                <a:rect b="b" l="l" r="r" t="t"/>
                <a:pathLst>
                  <a:path extrusionOk="0" h="78229" w="73803">
                    <a:moveTo>
                      <a:pt x="66615" y="0"/>
                    </a:moveTo>
                    <a:cubicBezTo>
                      <a:pt x="62389" y="0"/>
                      <a:pt x="57748" y="169"/>
                      <a:pt x="57111" y="885"/>
                    </a:cubicBezTo>
                    <a:cubicBezTo>
                      <a:pt x="55908" y="2272"/>
                      <a:pt x="10193" y="55355"/>
                      <a:pt x="9140" y="56107"/>
                    </a:cubicBezTo>
                    <a:cubicBezTo>
                      <a:pt x="8806" y="56341"/>
                      <a:pt x="5047" y="57527"/>
                      <a:pt x="1" y="59031"/>
                    </a:cubicBezTo>
                    <a:lnTo>
                      <a:pt x="1" y="78229"/>
                    </a:lnTo>
                    <a:cubicBezTo>
                      <a:pt x="21154" y="78229"/>
                      <a:pt x="42274" y="77761"/>
                      <a:pt x="63026" y="74887"/>
                    </a:cubicBezTo>
                    <a:cubicBezTo>
                      <a:pt x="63660" y="72982"/>
                      <a:pt x="63811" y="71579"/>
                      <a:pt x="63427" y="71579"/>
                    </a:cubicBezTo>
                    <a:cubicBezTo>
                      <a:pt x="62391" y="71579"/>
                      <a:pt x="56058" y="70226"/>
                      <a:pt x="56058" y="70226"/>
                    </a:cubicBezTo>
                    <a:lnTo>
                      <a:pt x="73803" y="133"/>
                    </a:lnTo>
                    <a:cubicBezTo>
                      <a:pt x="73803" y="133"/>
                      <a:pt x="70373" y="0"/>
                      <a:pt x="6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1"/>
              <p:cNvSpPr/>
              <p:nvPr/>
            </p:nvSpPr>
            <p:spPr>
              <a:xfrm>
                <a:off x="582700" y="3812600"/>
                <a:ext cx="977500" cy="293350"/>
              </a:xfrm>
              <a:custGeom>
                <a:rect b="b" l="l" r="r" t="t"/>
                <a:pathLst>
                  <a:path extrusionOk="0" h="11734" w="39100">
                    <a:moveTo>
                      <a:pt x="3560" y="0"/>
                    </a:moveTo>
                    <a:cubicBezTo>
                      <a:pt x="3560" y="0"/>
                      <a:pt x="1" y="11362"/>
                      <a:pt x="3537" y="11362"/>
                    </a:cubicBezTo>
                    <a:cubicBezTo>
                      <a:pt x="3545" y="11362"/>
                      <a:pt x="3553" y="11362"/>
                      <a:pt x="3560" y="11362"/>
                    </a:cubicBezTo>
                    <a:cubicBezTo>
                      <a:pt x="4353" y="11625"/>
                      <a:pt x="5227" y="11734"/>
                      <a:pt x="6129" y="11734"/>
                    </a:cubicBezTo>
                    <a:cubicBezTo>
                      <a:pt x="10379" y="11734"/>
                      <a:pt x="15257" y="9323"/>
                      <a:pt x="15257" y="9323"/>
                    </a:cubicBezTo>
                    <a:lnTo>
                      <a:pt x="39100" y="1470"/>
                    </a:lnTo>
                    <a:lnTo>
                      <a:pt x="356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1"/>
              <p:cNvSpPr/>
              <p:nvPr/>
            </p:nvSpPr>
            <p:spPr>
              <a:xfrm>
                <a:off x="239775" y="1936225"/>
                <a:ext cx="1845075" cy="1755675"/>
              </a:xfrm>
              <a:custGeom>
                <a:rect b="b" l="l" r="r" t="t"/>
                <a:pathLst>
                  <a:path extrusionOk="0" h="70227" w="73803">
                    <a:moveTo>
                      <a:pt x="66615" y="1"/>
                    </a:moveTo>
                    <a:cubicBezTo>
                      <a:pt x="62389" y="1"/>
                      <a:pt x="57748" y="169"/>
                      <a:pt x="57111" y="886"/>
                    </a:cubicBezTo>
                    <a:cubicBezTo>
                      <a:pt x="55908" y="2239"/>
                      <a:pt x="10193" y="55339"/>
                      <a:pt x="9140" y="56091"/>
                    </a:cubicBezTo>
                    <a:cubicBezTo>
                      <a:pt x="8806" y="56325"/>
                      <a:pt x="5030" y="57511"/>
                      <a:pt x="1" y="59015"/>
                    </a:cubicBezTo>
                    <a:lnTo>
                      <a:pt x="1" y="68054"/>
                    </a:lnTo>
                    <a:cubicBezTo>
                      <a:pt x="13618" y="68472"/>
                      <a:pt x="26367" y="68956"/>
                      <a:pt x="36258" y="69357"/>
                    </a:cubicBezTo>
                    <a:cubicBezTo>
                      <a:pt x="48289" y="69859"/>
                      <a:pt x="56058" y="70226"/>
                      <a:pt x="56058" y="70226"/>
                    </a:cubicBezTo>
                    <a:lnTo>
                      <a:pt x="73803" y="134"/>
                    </a:lnTo>
                    <a:cubicBezTo>
                      <a:pt x="73803" y="134"/>
                      <a:pt x="70373" y="1"/>
                      <a:pt x="6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1"/>
              <p:cNvSpPr/>
              <p:nvPr/>
            </p:nvSpPr>
            <p:spPr>
              <a:xfrm>
                <a:off x="1146225" y="1936225"/>
                <a:ext cx="938625" cy="1755675"/>
              </a:xfrm>
              <a:custGeom>
                <a:rect b="b" l="l" r="r" t="t"/>
                <a:pathLst>
                  <a:path extrusionOk="0" h="70227" w="37545">
                    <a:moveTo>
                      <a:pt x="30356" y="1"/>
                    </a:moveTo>
                    <a:cubicBezTo>
                      <a:pt x="26127" y="1"/>
                      <a:pt x="21482" y="169"/>
                      <a:pt x="20836" y="886"/>
                    </a:cubicBezTo>
                    <a:lnTo>
                      <a:pt x="0" y="69357"/>
                    </a:lnTo>
                    <a:cubicBezTo>
                      <a:pt x="12031" y="69859"/>
                      <a:pt x="19800" y="70226"/>
                      <a:pt x="19800" y="70226"/>
                    </a:cubicBezTo>
                    <a:lnTo>
                      <a:pt x="37545" y="134"/>
                    </a:lnTo>
                    <a:cubicBezTo>
                      <a:pt x="37545" y="134"/>
                      <a:pt x="34115" y="1"/>
                      <a:pt x="3035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6" name="Google Shape;141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7" name="Google Shape;1417;p81"/>
          <p:cNvSpPr txBox="1"/>
          <p:nvPr/>
        </p:nvSpPr>
        <p:spPr>
          <a:xfrm>
            <a:off x="4299600" y="0"/>
            <a:ext cx="48444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Logistic Regression</a:t>
            </a:r>
            <a:endParaRPr sz="1600">
              <a:solidFill>
                <a:srgbClr val="0F4B7E"/>
              </a:solidFill>
              <a:latin typeface="Lato"/>
              <a:ea typeface="Lato"/>
              <a:cs typeface="Lato"/>
              <a:sym typeface="Lato"/>
            </a:endParaRPr>
          </a:p>
        </p:txBody>
      </p:sp>
      <p:sp>
        <p:nvSpPr>
          <p:cNvPr id="1418" name="Google Shape;1418;p81"/>
          <p:cNvSpPr txBox="1"/>
          <p:nvPr>
            <p:ph idx="1" type="subTitle"/>
          </p:nvPr>
        </p:nvSpPr>
        <p:spPr>
          <a:xfrm>
            <a:off x="73150" y="1226150"/>
            <a:ext cx="3838800" cy="2171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12121"/>
              </a:buClr>
              <a:buSzPts val="1800"/>
              <a:buChar char="●"/>
            </a:pPr>
            <a:r>
              <a:rPr b="1" lang="en">
                <a:solidFill>
                  <a:srgbClr val="212121"/>
                </a:solidFill>
              </a:rPr>
              <a:t>A</a:t>
            </a:r>
            <a:r>
              <a:rPr b="1" lang="en">
                <a:solidFill>
                  <a:srgbClr val="212121"/>
                </a:solidFill>
              </a:rPr>
              <a:t>bsence of multicollinearity</a:t>
            </a:r>
            <a:endParaRPr b="1">
              <a:solidFill>
                <a:srgbClr val="212121"/>
              </a:solidFill>
            </a:endParaRPr>
          </a:p>
          <a:p>
            <a:pPr indent="0" lvl="0" marL="457200" rtl="0" algn="just">
              <a:lnSpc>
                <a:spcPct val="115000"/>
              </a:lnSpc>
              <a:spcBef>
                <a:spcPts val="0"/>
              </a:spcBef>
              <a:spcAft>
                <a:spcPts val="0"/>
              </a:spcAft>
              <a:buNone/>
            </a:pPr>
            <a:r>
              <a:t/>
            </a:r>
            <a:endParaRPr b="1" sz="1400">
              <a:solidFill>
                <a:srgbClr val="212121"/>
              </a:solidFill>
            </a:endParaRPr>
          </a:p>
          <a:p>
            <a:pPr indent="-317500" lvl="0" marL="457200" rtl="0" algn="just">
              <a:spcBef>
                <a:spcPts val="0"/>
              </a:spcBef>
              <a:spcAft>
                <a:spcPts val="0"/>
              </a:spcAft>
              <a:buClr>
                <a:srgbClr val="212529"/>
              </a:buClr>
              <a:buSzPts val="1400"/>
              <a:buChar char="❏"/>
            </a:pPr>
            <a:r>
              <a:rPr lang="en" sz="1400">
                <a:solidFill>
                  <a:srgbClr val="212529"/>
                </a:solidFill>
              </a:rPr>
              <a:t>Correlation greater than 0.9 or less than -0.9 is to be avoided. </a:t>
            </a:r>
            <a:endParaRPr sz="1400">
              <a:solidFill>
                <a:srgbClr val="212529"/>
              </a:solidFill>
            </a:endParaRPr>
          </a:p>
          <a:p>
            <a:pPr indent="-317500" lvl="0" marL="457200" rtl="0" algn="just">
              <a:spcBef>
                <a:spcPts val="0"/>
              </a:spcBef>
              <a:spcAft>
                <a:spcPts val="0"/>
              </a:spcAft>
              <a:buClr>
                <a:srgbClr val="212529"/>
              </a:buClr>
              <a:buSzPts val="1400"/>
              <a:buChar char="❏"/>
            </a:pPr>
            <a:r>
              <a:rPr lang="en" sz="1400">
                <a:solidFill>
                  <a:srgbClr val="212529"/>
                </a:solidFill>
              </a:rPr>
              <a:t>There is no multicollinearity found in the dataset. </a:t>
            </a:r>
            <a:endParaRPr sz="1400">
              <a:solidFill>
                <a:srgbClr val="212529"/>
              </a:solidFill>
            </a:endParaRPr>
          </a:p>
          <a:p>
            <a:pPr indent="-317500" lvl="0" marL="457200" rtl="0" algn="just">
              <a:spcBef>
                <a:spcPts val="0"/>
              </a:spcBef>
              <a:spcAft>
                <a:spcPts val="0"/>
              </a:spcAft>
              <a:buClr>
                <a:srgbClr val="000000"/>
              </a:buClr>
              <a:buSzPts val="1400"/>
              <a:buChar char="❏"/>
            </a:pPr>
            <a:r>
              <a:rPr lang="en" sz="1400">
                <a:solidFill>
                  <a:srgbClr val="000000"/>
                </a:solidFill>
              </a:rPr>
              <a:t>A simple way to detect collinearity is to look at the correlation matrix of the predictor</a:t>
            </a:r>
            <a:endParaRPr b="1" sz="1400">
              <a:solidFill>
                <a:srgbClr val="212121"/>
              </a:solidFill>
            </a:endParaRPr>
          </a:p>
        </p:txBody>
      </p:sp>
      <p:pic>
        <p:nvPicPr>
          <p:cNvPr id="1419" name="Google Shape;1419;p81"/>
          <p:cNvPicPr preferRelativeResize="0"/>
          <p:nvPr/>
        </p:nvPicPr>
        <p:blipFill>
          <a:blip r:embed="rId3">
            <a:alphaModFix/>
          </a:blip>
          <a:stretch>
            <a:fillRect/>
          </a:stretch>
        </p:blipFill>
        <p:spPr>
          <a:xfrm>
            <a:off x="4049625" y="1021275"/>
            <a:ext cx="5105100" cy="3878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5"/>
          <p:cNvSpPr txBox="1"/>
          <p:nvPr>
            <p:ph type="title"/>
          </p:nvPr>
        </p:nvSpPr>
        <p:spPr>
          <a:xfrm>
            <a:off x="377425" y="2202300"/>
            <a:ext cx="7304100" cy="7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53" name="Google Shape;553;p55"/>
          <p:cNvSpPr txBox="1"/>
          <p:nvPr>
            <p:ph idx="1" type="subTitle"/>
          </p:nvPr>
        </p:nvSpPr>
        <p:spPr>
          <a:xfrm>
            <a:off x="3799225" y="1934250"/>
            <a:ext cx="5071500" cy="58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4" name="Google Shape;55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55" name="Google Shape;555;p55"/>
          <p:cNvGrpSpPr/>
          <p:nvPr/>
        </p:nvGrpSpPr>
        <p:grpSpPr>
          <a:xfrm rot="2032">
            <a:off x="5105022" y="2522297"/>
            <a:ext cx="3196225" cy="1941572"/>
            <a:chOff x="994600" y="1481575"/>
            <a:chExt cx="4723950" cy="2279375"/>
          </a:xfrm>
        </p:grpSpPr>
        <p:sp>
          <p:nvSpPr>
            <p:cNvPr id="556" name="Google Shape;556;p55"/>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5"/>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5"/>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5"/>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5"/>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82"/>
          <p:cNvSpPr txBox="1"/>
          <p:nvPr>
            <p:ph idx="2" type="title"/>
          </p:nvPr>
        </p:nvSpPr>
        <p:spPr>
          <a:xfrm>
            <a:off x="540025" y="1857375"/>
            <a:ext cx="4211700" cy="12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Classifier</a:t>
            </a:r>
            <a:endParaRPr/>
          </a:p>
        </p:txBody>
      </p:sp>
      <p:sp>
        <p:nvSpPr>
          <p:cNvPr id="1425" name="Google Shape;1425;p82"/>
          <p:cNvSpPr txBox="1"/>
          <p:nvPr>
            <p:ph type="title"/>
          </p:nvPr>
        </p:nvSpPr>
        <p:spPr>
          <a:xfrm>
            <a:off x="540009" y="5254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426" name="Google Shape;1426;p82"/>
          <p:cNvGrpSpPr/>
          <p:nvPr/>
        </p:nvGrpSpPr>
        <p:grpSpPr>
          <a:xfrm>
            <a:off x="1576350" y="100149"/>
            <a:ext cx="8047297" cy="2525219"/>
            <a:chOff x="1576350" y="100149"/>
            <a:chExt cx="8047297" cy="2525219"/>
          </a:xfrm>
        </p:grpSpPr>
        <p:sp>
          <p:nvSpPr>
            <p:cNvPr id="1427" name="Google Shape;1427;p82"/>
            <p:cNvSpPr/>
            <p:nvPr/>
          </p:nvSpPr>
          <p:spPr>
            <a:xfrm>
              <a:off x="2686073" y="1242852"/>
              <a:ext cx="5671175" cy="241336"/>
            </a:xfrm>
            <a:custGeom>
              <a:rect b="b" l="l" r="r" t="t"/>
              <a:pathLst>
                <a:path extrusionOk="0" h="8718" w="204865">
                  <a:moveTo>
                    <a:pt x="119719" y="0"/>
                  </a:moveTo>
                  <a:cubicBezTo>
                    <a:pt x="114044" y="0"/>
                    <a:pt x="108840" y="4574"/>
                    <a:pt x="108840" y="4574"/>
                  </a:cubicBezTo>
                  <a:cubicBezTo>
                    <a:pt x="108840" y="4574"/>
                    <a:pt x="108272" y="647"/>
                    <a:pt x="105950" y="597"/>
                  </a:cubicBezTo>
                  <a:cubicBezTo>
                    <a:pt x="105941" y="597"/>
                    <a:pt x="105932" y="597"/>
                    <a:pt x="105923" y="597"/>
                  </a:cubicBezTo>
                  <a:cubicBezTo>
                    <a:pt x="103599" y="597"/>
                    <a:pt x="100001" y="4925"/>
                    <a:pt x="100001" y="4925"/>
                  </a:cubicBezTo>
                  <a:cubicBezTo>
                    <a:pt x="100001" y="4925"/>
                    <a:pt x="98607" y="3017"/>
                    <a:pt x="96634" y="3017"/>
                  </a:cubicBezTo>
                  <a:cubicBezTo>
                    <a:pt x="96593" y="3017"/>
                    <a:pt x="96551" y="3018"/>
                    <a:pt x="96509" y="3020"/>
                  </a:cubicBezTo>
                  <a:cubicBezTo>
                    <a:pt x="94471" y="3104"/>
                    <a:pt x="90344" y="5593"/>
                    <a:pt x="90344" y="5593"/>
                  </a:cubicBezTo>
                  <a:lnTo>
                    <a:pt x="1" y="8718"/>
                  </a:lnTo>
                  <a:lnTo>
                    <a:pt x="161272" y="6512"/>
                  </a:lnTo>
                  <a:lnTo>
                    <a:pt x="204864" y="4340"/>
                  </a:lnTo>
                  <a:lnTo>
                    <a:pt x="153987" y="1199"/>
                  </a:lnTo>
                  <a:cubicBezTo>
                    <a:pt x="151948" y="1282"/>
                    <a:pt x="147437" y="3922"/>
                    <a:pt x="147437" y="3922"/>
                  </a:cubicBezTo>
                  <a:cubicBezTo>
                    <a:pt x="147437" y="3922"/>
                    <a:pt x="148623" y="2786"/>
                    <a:pt x="145967" y="1266"/>
                  </a:cubicBezTo>
                  <a:cubicBezTo>
                    <a:pt x="145580" y="1044"/>
                    <a:pt x="145052" y="950"/>
                    <a:pt x="144432" y="950"/>
                  </a:cubicBezTo>
                  <a:cubicBezTo>
                    <a:pt x="140793" y="950"/>
                    <a:pt x="133987" y="4206"/>
                    <a:pt x="133987" y="4206"/>
                  </a:cubicBezTo>
                  <a:cubicBezTo>
                    <a:pt x="133987" y="4206"/>
                    <a:pt x="137696" y="1867"/>
                    <a:pt x="134254" y="664"/>
                  </a:cubicBezTo>
                  <a:cubicBezTo>
                    <a:pt x="133875" y="530"/>
                    <a:pt x="133446" y="470"/>
                    <a:pt x="132982" y="470"/>
                  </a:cubicBezTo>
                  <a:cubicBezTo>
                    <a:pt x="129237" y="470"/>
                    <a:pt x="123243" y="4373"/>
                    <a:pt x="123243" y="4373"/>
                  </a:cubicBezTo>
                  <a:cubicBezTo>
                    <a:pt x="123243" y="4373"/>
                    <a:pt x="126083" y="313"/>
                    <a:pt x="120219" y="13"/>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2"/>
            <p:cNvSpPr/>
            <p:nvPr/>
          </p:nvSpPr>
          <p:spPr>
            <a:xfrm>
              <a:off x="7865549" y="2136482"/>
              <a:ext cx="1019851" cy="393106"/>
            </a:xfrm>
            <a:custGeom>
              <a:rect b="b" l="l" r="r" t="t"/>
              <a:pathLst>
                <a:path extrusionOk="0" h="16325" w="42357">
                  <a:moveTo>
                    <a:pt x="41087" y="12181"/>
                  </a:moveTo>
                  <a:cubicBezTo>
                    <a:pt x="40653" y="11914"/>
                    <a:pt x="40369" y="11446"/>
                    <a:pt x="40268" y="10945"/>
                  </a:cubicBezTo>
                  <a:cubicBezTo>
                    <a:pt x="39901" y="9107"/>
                    <a:pt x="37110" y="7603"/>
                    <a:pt x="35724" y="6968"/>
                  </a:cubicBezTo>
                  <a:cubicBezTo>
                    <a:pt x="35239" y="6734"/>
                    <a:pt x="34805" y="6400"/>
                    <a:pt x="34487" y="5966"/>
                  </a:cubicBezTo>
                  <a:cubicBezTo>
                    <a:pt x="32816" y="3676"/>
                    <a:pt x="30043" y="2574"/>
                    <a:pt x="27336" y="3008"/>
                  </a:cubicBezTo>
                  <a:cubicBezTo>
                    <a:pt x="26300" y="3175"/>
                    <a:pt x="25247" y="2841"/>
                    <a:pt x="24462" y="2173"/>
                  </a:cubicBezTo>
                  <a:cubicBezTo>
                    <a:pt x="22858" y="819"/>
                    <a:pt x="20769" y="1"/>
                    <a:pt x="18514" y="1"/>
                  </a:cubicBezTo>
                  <a:cubicBezTo>
                    <a:pt x="14587" y="1"/>
                    <a:pt x="11245" y="2457"/>
                    <a:pt x="9875" y="5899"/>
                  </a:cubicBezTo>
                  <a:cubicBezTo>
                    <a:pt x="8990" y="5247"/>
                    <a:pt x="7904" y="4879"/>
                    <a:pt x="6701" y="4879"/>
                  </a:cubicBezTo>
                  <a:cubicBezTo>
                    <a:pt x="2607" y="4879"/>
                    <a:pt x="1" y="12014"/>
                    <a:pt x="1839" y="15623"/>
                  </a:cubicBezTo>
                  <a:cubicBezTo>
                    <a:pt x="1638" y="16174"/>
                    <a:pt x="42357" y="16325"/>
                    <a:pt x="42357" y="14487"/>
                  </a:cubicBezTo>
                  <a:cubicBezTo>
                    <a:pt x="42340" y="13501"/>
                    <a:pt x="41839" y="12666"/>
                    <a:pt x="41087" y="12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2"/>
            <p:cNvSpPr/>
            <p:nvPr/>
          </p:nvSpPr>
          <p:spPr>
            <a:xfrm>
              <a:off x="1576350" y="1648079"/>
              <a:ext cx="5671175" cy="241807"/>
            </a:xfrm>
            <a:custGeom>
              <a:rect b="b" l="l" r="r" t="t"/>
              <a:pathLst>
                <a:path extrusionOk="0" h="8735" w="204865">
                  <a:moveTo>
                    <a:pt x="119719" y="0"/>
                  </a:moveTo>
                  <a:cubicBezTo>
                    <a:pt x="114045" y="0"/>
                    <a:pt x="108840" y="4574"/>
                    <a:pt x="108840" y="4574"/>
                  </a:cubicBezTo>
                  <a:cubicBezTo>
                    <a:pt x="108840" y="4574"/>
                    <a:pt x="108272" y="647"/>
                    <a:pt x="105950" y="597"/>
                  </a:cubicBezTo>
                  <a:cubicBezTo>
                    <a:pt x="105941" y="597"/>
                    <a:pt x="105932" y="597"/>
                    <a:pt x="105923" y="597"/>
                  </a:cubicBezTo>
                  <a:cubicBezTo>
                    <a:pt x="103616" y="597"/>
                    <a:pt x="100001" y="4924"/>
                    <a:pt x="100001" y="4924"/>
                  </a:cubicBezTo>
                  <a:cubicBezTo>
                    <a:pt x="100001" y="4924"/>
                    <a:pt x="98623" y="3017"/>
                    <a:pt x="96635" y="3017"/>
                  </a:cubicBezTo>
                  <a:cubicBezTo>
                    <a:pt x="96594" y="3017"/>
                    <a:pt x="96552" y="3018"/>
                    <a:pt x="96509" y="3020"/>
                  </a:cubicBezTo>
                  <a:cubicBezTo>
                    <a:pt x="94471" y="3103"/>
                    <a:pt x="90361" y="5593"/>
                    <a:pt x="90361" y="5593"/>
                  </a:cubicBezTo>
                  <a:lnTo>
                    <a:pt x="1" y="8734"/>
                  </a:lnTo>
                  <a:lnTo>
                    <a:pt x="1" y="8734"/>
                  </a:lnTo>
                  <a:lnTo>
                    <a:pt x="161289" y="6512"/>
                  </a:lnTo>
                  <a:lnTo>
                    <a:pt x="204864" y="4340"/>
                  </a:lnTo>
                  <a:lnTo>
                    <a:pt x="153987" y="1198"/>
                  </a:lnTo>
                  <a:cubicBezTo>
                    <a:pt x="151948" y="1282"/>
                    <a:pt x="147437" y="3922"/>
                    <a:pt x="147437" y="3922"/>
                  </a:cubicBezTo>
                  <a:cubicBezTo>
                    <a:pt x="147437" y="3922"/>
                    <a:pt x="148623" y="2786"/>
                    <a:pt x="145967" y="1265"/>
                  </a:cubicBezTo>
                  <a:cubicBezTo>
                    <a:pt x="145584" y="1045"/>
                    <a:pt x="145059" y="950"/>
                    <a:pt x="144443" y="950"/>
                  </a:cubicBezTo>
                  <a:cubicBezTo>
                    <a:pt x="140812" y="950"/>
                    <a:pt x="133987" y="4223"/>
                    <a:pt x="133987" y="4223"/>
                  </a:cubicBezTo>
                  <a:cubicBezTo>
                    <a:pt x="133987" y="4223"/>
                    <a:pt x="137696" y="1884"/>
                    <a:pt x="134254" y="664"/>
                  </a:cubicBezTo>
                  <a:cubicBezTo>
                    <a:pt x="133880" y="533"/>
                    <a:pt x="133457" y="475"/>
                    <a:pt x="133000" y="475"/>
                  </a:cubicBezTo>
                  <a:cubicBezTo>
                    <a:pt x="129255" y="475"/>
                    <a:pt x="123243" y="4390"/>
                    <a:pt x="123243" y="4390"/>
                  </a:cubicBezTo>
                  <a:cubicBezTo>
                    <a:pt x="123243" y="4390"/>
                    <a:pt x="126084" y="330"/>
                    <a:pt x="120219" y="12"/>
                  </a:cubicBezTo>
                  <a:cubicBezTo>
                    <a:pt x="120052" y="4"/>
                    <a:pt x="119885" y="0"/>
                    <a:pt x="119719"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2"/>
            <p:cNvSpPr/>
            <p:nvPr/>
          </p:nvSpPr>
          <p:spPr>
            <a:xfrm>
              <a:off x="6384836" y="1199691"/>
              <a:ext cx="2784472" cy="1304372"/>
            </a:xfrm>
            <a:custGeom>
              <a:rect b="b" l="l" r="r" t="t"/>
              <a:pathLst>
                <a:path extrusionOk="0" h="47119" w="100586">
                  <a:moveTo>
                    <a:pt x="100586" y="47119"/>
                  </a:moveTo>
                  <a:lnTo>
                    <a:pt x="70945" y="44663"/>
                  </a:lnTo>
                  <a:cubicBezTo>
                    <a:pt x="45481" y="42524"/>
                    <a:pt x="21036" y="33752"/>
                    <a:pt x="0" y="19216"/>
                  </a:cubicBezTo>
                  <a:lnTo>
                    <a:pt x="0" y="13702"/>
                  </a:lnTo>
                  <a:cubicBezTo>
                    <a:pt x="0" y="11914"/>
                    <a:pt x="1354" y="10410"/>
                    <a:pt x="3125" y="10227"/>
                  </a:cubicBezTo>
                  <a:lnTo>
                    <a:pt x="1005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2"/>
            <p:cNvSpPr/>
            <p:nvPr/>
          </p:nvSpPr>
          <p:spPr>
            <a:xfrm>
              <a:off x="6384836" y="1200632"/>
              <a:ext cx="2784472" cy="1303431"/>
            </a:xfrm>
            <a:custGeom>
              <a:rect b="b" l="l" r="r" t="t"/>
              <a:pathLst>
                <a:path extrusionOk="0" h="47085" w="100586">
                  <a:moveTo>
                    <a:pt x="100586" y="47085"/>
                  </a:moveTo>
                  <a:lnTo>
                    <a:pt x="70945" y="44629"/>
                  </a:lnTo>
                  <a:cubicBezTo>
                    <a:pt x="45481" y="42490"/>
                    <a:pt x="21036" y="33718"/>
                    <a:pt x="0" y="19182"/>
                  </a:cubicBezTo>
                  <a:lnTo>
                    <a:pt x="0" y="13083"/>
                  </a:lnTo>
                  <a:cubicBezTo>
                    <a:pt x="0" y="11629"/>
                    <a:pt x="1103" y="10410"/>
                    <a:pt x="2540" y="10276"/>
                  </a:cubicBezTo>
                  <a:lnTo>
                    <a:pt x="100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2"/>
            <p:cNvSpPr/>
            <p:nvPr/>
          </p:nvSpPr>
          <p:spPr>
            <a:xfrm>
              <a:off x="6384836" y="1647940"/>
              <a:ext cx="2784472" cy="785878"/>
            </a:xfrm>
            <a:custGeom>
              <a:rect b="b" l="l" r="r" t="t"/>
              <a:pathLst>
                <a:path extrusionOk="0" h="28389" w="100586">
                  <a:moveTo>
                    <a:pt x="0" y="0"/>
                  </a:moveTo>
                  <a:lnTo>
                    <a:pt x="0" y="485"/>
                  </a:lnTo>
                  <a:cubicBezTo>
                    <a:pt x="21036" y="15038"/>
                    <a:pt x="45481" y="23810"/>
                    <a:pt x="70945" y="25915"/>
                  </a:cubicBezTo>
                  <a:lnTo>
                    <a:pt x="100586" y="28388"/>
                  </a:lnTo>
                  <a:lnTo>
                    <a:pt x="100586" y="18480"/>
                  </a:lnTo>
                  <a:lnTo>
                    <a:pt x="56642" y="16709"/>
                  </a:lnTo>
                  <a:cubicBezTo>
                    <a:pt x="36759" y="15055"/>
                    <a:pt x="17511" y="9341"/>
                    <a:pt x="0"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2"/>
            <p:cNvSpPr/>
            <p:nvPr/>
          </p:nvSpPr>
          <p:spPr>
            <a:xfrm>
              <a:off x="6741003" y="142701"/>
              <a:ext cx="1422327" cy="1408458"/>
            </a:xfrm>
            <a:custGeom>
              <a:rect b="b" l="l" r="r" t="t"/>
              <a:pathLst>
                <a:path extrusionOk="0" h="50879" w="51380">
                  <a:moveTo>
                    <a:pt x="1" y="1"/>
                  </a:moveTo>
                  <a:lnTo>
                    <a:pt x="185" y="48456"/>
                  </a:lnTo>
                  <a:lnTo>
                    <a:pt x="803" y="50878"/>
                  </a:lnTo>
                  <a:lnTo>
                    <a:pt x="51380" y="50878"/>
                  </a:lnTo>
                  <a:lnTo>
                    <a:pt x="46016" y="48456"/>
                  </a:lnTo>
                  <a:lnTo>
                    <a:pt x="46117" y="46083"/>
                  </a:lnTo>
                  <a:cubicBezTo>
                    <a:pt x="46117" y="43059"/>
                    <a:pt x="44095" y="40385"/>
                    <a:pt x="41171" y="39567"/>
                  </a:cubicBezTo>
                  <a:lnTo>
                    <a:pt x="35490" y="37996"/>
                  </a:lnTo>
                  <a:cubicBezTo>
                    <a:pt x="28071" y="35924"/>
                    <a:pt x="21572" y="31313"/>
                    <a:pt x="17177" y="24930"/>
                  </a:cubicBez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2"/>
            <p:cNvSpPr/>
            <p:nvPr/>
          </p:nvSpPr>
          <p:spPr>
            <a:xfrm>
              <a:off x="6263631" y="100149"/>
              <a:ext cx="1760441" cy="1383931"/>
            </a:xfrm>
            <a:custGeom>
              <a:rect b="b" l="l" r="r" t="t"/>
              <a:pathLst>
                <a:path extrusionOk="0" h="49993" w="63594">
                  <a:moveTo>
                    <a:pt x="34437" y="24997"/>
                  </a:moveTo>
                  <a:lnTo>
                    <a:pt x="17144" y="84"/>
                  </a:lnTo>
                  <a:lnTo>
                    <a:pt x="1" y="1"/>
                  </a:lnTo>
                  <a:lnTo>
                    <a:pt x="17327" y="49993"/>
                  </a:lnTo>
                  <a:lnTo>
                    <a:pt x="34370" y="49993"/>
                  </a:lnTo>
                  <a:lnTo>
                    <a:pt x="49976" y="49993"/>
                  </a:lnTo>
                  <a:lnTo>
                    <a:pt x="63593" y="49993"/>
                  </a:lnTo>
                  <a:lnTo>
                    <a:pt x="63593" y="46183"/>
                  </a:lnTo>
                  <a:cubicBezTo>
                    <a:pt x="63593" y="43142"/>
                    <a:pt x="61538" y="40469"/>
                    <a:pt x="58614" y="39667"/>
                  </a:cubicBezTo>
                  <a:lnTo>
                    <a:pt x="52900" y="38096"/>
                  </a:lnTo>
                  <a:cubicBezTo>
                    <a:pt x="45415" y="36024"/>
                    <a:pt x="38865" y="31396"/>
                    <a:pt x="34437" y="249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2"/>
            <p:cNvSpPr/>
            <p:nvPr/>
          </p:nvSpPr>
          <p:spPr>
            <a:xfrm>
              <a:off x="5831137" y="1606773"/>
              <a:ext cx="2132300" cy="117042"/>
            </a:xfrm>
            <a:custGeom>
              <a:rect b="b" l="l" r="r" t="t"/>
              <a:pathLst>
                <a:path extrusionOk="0" h="4228" w="77027">
                  <a:moveTo>
                    <a:pt x="77027" y="4228"/>
                  </a:moveTo>
                  <a:lnTo>
                    <a:pt x="0" y="4228"/>
                  </a:lnTo>
                  <a:lnTo>
                    <a:pt x="0" y="1838"/>
                  </a:lnTo>
                  <a:lnTo>
                    <a:pt x="770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2"/>
            <p:cNvSpPr/>
            <p:nvPr/>
          </p:nvSpPr>
          <p:spPr>
            <a:xfrm>
              <a:off x="5831137" y="1724268"/>
              <a:ext cx="2132300" cy="116128"/>
            </a:xfrm>
            <a:custGeom>
              <a:rect b="b" l="l" r="r" t="t"/>
              <a:pathLst>
                <a:path extrusionOk="0" h="4195" w="77027">
                  <a:moveTo>
                    <a:pt x="0" y="0"/>
                  </a:moveTo>
                  <a:lnTo>
                    <a:pt x="0" y="2523"/>
                  </a:lnTo>
                  <a:cubicBezTo>
                    <a:pt x="0" y="3442"/>
                    <a:pt x="752" y="4194"/>
                    <a:pt x="1671" y="4194"/>
                  </a:cubicBezTo>
                  <a:lnTo>
                    <a:pt x="77027" y="4194"/>
                  </a:lnTo>
                  <a:lnTo>
                    <a:pt x="77027"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2"/>
            <p:cNvSpPr/>
            <p:nvPr/>
          </p:nvSpPr>
          <p:spPr>
            <a:xfrm>
              <a:off x="8288342" y="1502234"/>
              <a:ext cx="191978" cy="191978"/>
            </a:xfrm>
            <a:custGeom>
              <a:rect b="b" l="l" r="r" t="t"/>
              <a:pathLst>
                <a:path extrusionOk="0" h="6935" w="6935">
                  <a:moveTo>
                    <a:pt x="3475" y="0"/>
                  </a:moveTo>
                  <a:cubicBezTo>
                    <a:pt x="1554" y="0"/>
                    <a:pt x="0" y="1554"/>
                    <a:pt x="0" y="3476"/>
                  </a:cubicBezTo>
                  <a:cubicBezTo>
                    <a:pt x="0" y="5397"/>
                    <a:pt x="1554" y="6934"/>
                    <a:pt x="3475" y="6934"/>
                  </a:cubicBezTo>
                  <a:cubicBezTo>
                    <a:pt x="5380" y="6934"/>
                    <a:pt x="6934" y="5397"/>
                    <a:pt x="6934" y="3476"/>
                  </a:cubicBezTo>
                  <a:cubicBezTo>
                    <a:pt x="6934" y="1554"/>
                    <a:pt x="5380" y="0"/>
                    <a:pt x="347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2"/>
            <p:cNvSpPr/>
            <p:nvPr/>
          </p:nvSpPr>
          <p:spPr>
            <a:xfrm>
              <a:off x="8619066" y="1561239"/>
              <a:ext cx="191978" cy="191978"/>
            </a:xfrm>
            <a:custGeom>
              <a:rect b="b" l="l" r="r" t="t"/>
              <a:pathLst>
                <a:path extrusionOk="0" h="6935" w="6935">
                  <a:moveTo>
                    <a:pt x="3476" y="0"/>
                  </a:moveTo>
                  <a:cubicBezTo>
                    <a:pt x="1555" y="0"/>
                    <a:pt x="1" y="1554"/>
                    <a:pt x="1" y="3476"/>
                  </a:cubicBezTo>
                  <a:cubicBezTo>
                    <a:pt x="1" y="5397"/>
                    <a:pt x="1555" y="6934"/>
                    <a:pt x="3476" y="6934"/>
                  </a:cubicBezTo>
                  <a:cubicBezTo>
                    <a:pt x="5381" y="6934"/>
                    <a:pt x="6935" y="5397"/>
                    <a:pt x="6935" y="3476"/>
                  </a:cubicBezTo>
                  <a:cubicBezTo>
                    <a:pt x="6935" y="1554"/>
                    <a:pt x="5364" y="0"/>
                    <a:pt x="3476"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2"/>
            <p:cNvSpPr/>
            <p:nvPr/>
          </p:nvSpPr>
          <p:spPr>
            <a:xfrm>
              <a:off x="6345523" y="819345"/>
              <a:ext cx="492139" cy="156821"/>
            </a:xfrm>
            <a:custGeom>
              <a:rect b="b" l="l" r="r" t="t"/>
              <a:pathLst>
                <a:path extrusionOk="0" h="5665" w="17778">
                  <a:moveTo>
                    <a:pt x="0" y="0"/>
                  </a:moveTo>
                  <a:lnTo>
                    <a:pt x="0" y="5664"/>
                  </a:lnTo>
                  <a:lnTo>
                    <a:pt x="17778" y="5664"/>
                  </a:lnTo>
                  <a:lnTo>
                    <a:pt x="1363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2"/>
            <p:cNvSpPr/>
            <p:nvPr/>
          </p:nvSpPr>
          <p:spPr>
            <a:xfrm>
              <a:off x="4338715" y="2383562"/>
              <a:ext cx="5284931" cy="241807"/>
            </a:xfrm>
            <a:custGeom>
              <a:rect b="b" l="l" r="r" t="t"/>
              <a:pathLst>
                <a:path extrusionOk="0" h="8735" w="204882">
                  <a:moveTo>
                    <a:pt x="119719" y="1"/>
                  </a:moveTo>
                  <a:cubicBezTo>
                    <a:pt x="114045" y="1"/>
                    <a:pt x="108841" y="4574"/>
                    <a:pt x="108841" y="4574"/>
                  </a:cubicBezTo>
                  <a:cubicBezTo>
                    <a:pt x="108841" y="4574"/>
                    <a:pt x="108272" y="648"/>
                    <a:pt x="105967" y="598"/>
                  </a:cubicBezTo>
                  <a:cubicBezTo>
                    <a:pt x="105958" y="597"/>
                    <a:pt x="105949" y="597"/>
                    <a:pt x="105940" y="597"/>
                  </a:cubicBezTo>
                  <a:cubicBezTo>
                    <a:pt x="103616" y="597"/>
                    <a:pt x="100002" y="4925"/>
                    <a:pt x="100002" y="4925"/>
                  </a:cubicBezTo>
                  <a:cubicBezTo>
                    <a:pt x="100002" y="4925"/>
                    <a:pt x="98623" y="3018"/>
                    <a:pt x="96651" y="3018"/>
                  </a:cubicBezTo>
                  <a:cubicBezTo>
                    <a:pt x="96610" y="3018"/>
                    <a:pt x="96568" y="3019"/>
                    <a:pt x="96526" y="3020"/>
                  </a:cubicBezTo>
                  <a:cubicBezTo>
                    <a:pt x="94471" y="3104"/>
                    <a:pt x="90361" y="5593"/>
                    <a:pt x="90361" y="5593"/>
                  </a:cubicBezTo>
                  <a:lnTo>
                    <a:pt x="1" y="8735"/>
                  </a:lnTo>
                  <a:lnTo>
                    <a:pt x="161289" y="6512"/>
                  </a:lnTo>
                  <a:lnTo>
                    <a:pt x="204881" y="4340"/>
                  </a:lnTo>
                  <a:lnTo>
                    <a:pt x="154004" y="1216"/>
                  </a:lnTo>
                  <a:cubicBezTo>
                    <a:pt x="151949" y="1299"/>
                    <a:pt x="147437" y="3923"/>
                    <a:pt x="147437" y="3923"/>
                  </a:cubicBezTo>
                  <a:cubicBezTo>
                    <a:pt x="147437" y="3923"/>
                    <a:pt x="148624" y="2803"/>
                    <a:pt x="145984" y="1266"/>
                  </a:cubicBezTo>
                  <a:cubicBezTo>
                    <a:pt x="145598" y="1045"/>
                    <a:pt x="145072" y="951"/>
                    <a:pt x="144454" y="951"/>
                  </a:cubicBezTo>
                  <a:cubicBezTo>
                    <a:pt x="140813" y="951"/>
                    <a:pt x="133987" y="4223"/>
                    <a:pt x="133987" y="4223"/>
                  </a:cubicBezTo>
                  <a:cubicBezTo>
                    <a:pt x="133987" y="4223"/>
                    <a:pt x="137713" y="1884"/>
                    <a:pt x="134254" y="664"/>
                  </a:cubicBezTo>
                  <a:cubicBezTo>
                    <a:pt x="133880" y="534"/>
                    <a:pt x="133457" y="475"/>
                    <a:pt x="133000" y="475"/>
                  </a:cubicBezTo>
                  <a:cubicBezTo>
                    <a:pt x="129259" y="475"/>
                    <a:pt x="123260" y="4390"/>
                    <a:pt x="123260" y="4390"/>
                  </a:cubicBezTo>
                  <a:cubicBezTo>
                    <a:pt x="123260" y="4390"/>
                    <a:pt x="126100" y="330"/>
                    <a:pt x="120219" y="13"/>
                  </a:cubicBezTo>
                  <a:cubicBezTo>
                    <a:pt x="120052" y="5"/>
                    <a:pt x="119885" y="1"/>
                    <a:pt x="119719" y="1"/>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83"/>
          <p:cNvSpPr txBox="1"/>
          <p:nvPr>
            <p:ph type="title"/>
          </p:nvPr>
        </p:nvSpPr>
        <p:spPr>
          <a:xfrm>
            <a:off x="708600" y="199950"/>
            <a:ext cx="7697100" cy="6618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3100"/>
              <a:t>About Gradient Boosting Machine (GBM)</a:t>
            </a:r>
            <a:endParaRPr sz="3100"/>
          </a:p>
        </p:txBody>
      </p:sp>
      <p:sp>
        <p:nvSpPr>
          <p:cNvPr id="1447" name="Google Shape;1447;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8" name="Google Shape;1448;p83"/>
          <p:cNvSpPr/>
          <p:nvPr/>
        </p:nvSpPr>
        <p:spPr>
          <a:xfrm>
            <a:off x="708600" y="861750"/>
            <a:ext cx="7609800" cy="3436200"/>
          </a:xfrm>
          <a:prstGeom prst="roundRect">
            <a:avLst>
              <a:gd fmla="val 16667" name="adj"/>
            </a:avLst>
          </a:prstGeom>
          <a:solidFill>
            <a:srgbClr val="FFDC9B"/>
          </a:solidFill>
          <a:ln cap="flat" cmpd="sng" w="9525">
            <a:solidFill>
              <a:srgbClr val="657E9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3"/>
          <p:cNvSpPr txBox="1"/>
          <p:nvPr>
            <p:ph idx="1" type="body"/>
          </p:nvPr>
        </p:nvSpPr>
        <p:spPr>
          <a:xfrm>
            <a:off x="836700" y="1058500"/>
            <a:ext cx="7470600" cy="33126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n"/>
              <a:t>Support in making both regression and classification task.</a:t>
            </a:r>
            <a:endParaRPr/>
          </a:p>
          <a:p>
            <a:pPr indent="-330200" lvl="0" marL="457200" rtl="0" algn="l">
              <a:spcBef>
                <a:spcPts val="1000"/>
              </a:spcBef>
              <a:spcAft>
                <a:spcPts val="0"/>
              </a:spcAft>
              <a:buSzPts val="1600"/>
              <a:buChar char="●"/>
            </a:pPr>
            <a:r>
              <a:rPr lang="en"/>
              <a:t>C</a:t>
            </a:r>
            <a:r>
              <a:rPr lang="en"/>
              <a:t>onstruct the new base-learners to be maximally correlated with the negative gradient of the loss function</a:t>
            </a:r>
            <a:endParaRPr/>
          </a:p>
          <a:p>
            <a:pPr indent="-330200" lvl="0" marL="457200" rtl="0" algn="l">
              <a:spcBef>
                <a:spcPts val="1000"/>
              </a:spcBef>
              <a:spcAft>
                <a:spcPts val="0"/>
              </a:spcAft>
              <a:buSzPts val="1600"/>
              <a:buChar char="●"/>
            </a:pPr>
            <a:r>
              <a:rPr lang="en"/>
              <a:t>Base-learners generated from training data by a base learning algorithm</a:t>
            </a:r>
            <a:endParaRPr/>
          </a:p>
          <a:p>
            <a:pPr indent="-330200" lvl="0" marL="457200" rtl="0" algn="l">
              <a:spcBef>
                <a:spcPts val="1000"/>
              </a:spcBef>
              <a:spcAft>
                <a:spcPts val="0"/>
              </a:spcAft>
              <a:buSzPts val="1600"/>
              <a:buChar char="●"/>
            </a:pPr>
            <a:r>
              <a:rPr lang="en"/>
              <a:t>In this study, we will apply the GBM for the prediction of satisfaction instead of conducting a deep research on GBM</a:t>
            </a:r>
            <a:endParaRPr/>
          </a:p>
          <a:p>
            <a:pPr indent="0" lvl="0" marL="0" rtl="0" algn="l">
              <a:spcBef>
                <a:spcPts val="1000"/>
              </a:spcBef>
              <a:spcAft>
                <a:spcPts val="0"/>
              </a:spcAft>
              <a:buNone/>
            </a:pPr>
            <a:r>
              <a:rPr lang="en"/>
              <a:t>Reason to apply the GBM classifier:</a:t>
            </a:r>
            <a:endParaRPr/>
          </a:p>
          <a:p>
            <a:pPr indent="-330200" lvl="0" marL="457200" rtl="0" algn="l">
              <a:spcBef>
                <a:spcPts val="1000"/>
              </a:spcBef>
              <a:spcAft>
                <a:spcPts val="1000"/>
              </a:spcAft>
              <a:buSzPts val="1600"/>
              <a:buChar char="➢"/>
            </a:pPr>
            <a:r>
              <a:rPr lang="en"/>
              <a:t>Some related studies showed a good prediction result by adopting the gradient boosting algorithm. (Javed Parvez, S., &amp; Sahayadhas, A. (2020))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84"/>
          <p:cNvSpPr/>
          <p:nvPr/>
        </p:nvSpPr>
        <p:spPr>
          <a:xfrm>
            <a:off x="575125" y="1111775"/>
            <a:ext cx="7195200" cy="24069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455" name="Google Shape;1455;p84"/>
          <p:cNvSpPr txBox="1"/>
          <p:nvPr>
            <p:ph type="title"/>
          </p:nvPr>
        </p:nvSpPr>
        <p:spPr>
          <a:xfrm>
            <a:off x="1076025" y="246200"/>
            <a:ext cx="7304100" cy="7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Splitting</a:t>
            </a:r>
            <a:r>
              <a:rPr lang="en" sz="4300"/>
              <a:t> Dataset</a:t>
            </a:r>
            <a:endParaRPr sz="2500"/>
          </a:p>
        </p:txBody>
      </p:sp>
      <p:sp>
        <p:nvSpPr>
          <p:cNvPr id="1456" name="Google Shape;1456;p84"/>
          <p:cNvSpPr txBox="1"/>
          <p:nvPr>
            <p:ph idx="1" type="subTitle"/>
          </p:nvPr>
        </p:nvSpPr>
        <p:spPr>
          <a:xfrm>
            <a:off x="709375" y="2822325"/>
            <a:ext cx="6804300" cy="6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Splitting encoded </a:t>
            </a:r>
            <a:r>
              <a:rPr lang="en"/>
              <a:t>dataset</a:t>
            </a:r>
            <a:r>
              <a:rPr lang="en"/>
              <a:t> into 80% of training dataset  and 20% of testing dataset</a:t>
            </a:r>
            <a:endParaRPr/>
          </a:p>
          <a:p>
            <a:pPr indent="0" lvl="0" marL="0" rtl="0" algn="ctr">
              <a:spcBef>
                <a:spcPts val="0"/>
              </a:spcBef>
              <a:spcAft>
                <a:spcPts val="0"/>
              </a:spcAft>
              <a:buNone/>
            </a:pPr>
            <a:r>
              <a:t/>
            </a:r>
            <a:endParaRPr/>
          </a:p>
        </p:txBody>
      </p:sp>
      <p:sp>
        <p:nvSpPr>
          <p:cNvPr id="1457" name="Google Shape;1457;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8" name="Google Shape;1458;p84"/>
          <p:cNvPicPr preferRelativeResize="0"/>
          <p:nvPr/>
        </p:nvPicPr>
        <p:blipFill rotWithShape="1">
          <a:blip r:embed="rId3">
            <a:alphaModFix/>
          </a:blip>
          <a:srcRect b="25909" l="16740" r="45775" t="61402"/>
          <a:stretch/>
        </p:blipFill>
        <p:spPr>
          <a:xfrm>
            <a:off x="709375" y="1256200"/>
            <a:ext cx="6804299" cy="1295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85"/>
          <p:cNvSpPr txBox="1"/>
          <p:nvPr>
            <p:ph idx="6" type="title"/>
          </p:nvPr>
        </p:nvSpPr>
        <p:spPr>
          <a:xfrm>
            <a:off x="100500" y="102175"/>
            <a:ext cx="8943000" cy="631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900"/>
              <a:t>Model’s Parameter Tuning </a:t>
            </a:r>
            <a:endParaRPr sz="2900"/>
          </a:p>
        </p:txBody>
      </p:sp>
      <p:sp>
        <p:nvSpPr>
          <p:cNvPr id="1464" name="Google Shape;146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5" name="Google Shape;1465;p85"/>
          <p:cNvPicPr preferRelativeResize="0"/>
          <p:nvPr/>
        </p:nvPicPr>
        <p:blipFill rotWithShape="1">
          <a:blip r:embed="rId3">
            <a:alphaModFix/>
          </a:blip>
          <a:srcRect b="63261" l="18323" r="13912" t="13236"/>
          <a:stretch/>
        </p:blipFill>
        <p:spPr>
          <a:xfrm>
            <a:off x="745275" y="1026600"/>
            <a:ext cx="7305949" cy="1589829"/>
          </a:xfrm>
          <a:prstGeom prst="rect">
            <a:avLst/>
          </a:prstGeom>
          <a:noFill/>
          <a:ln>
            <a:noFill/>
          </a:ln>
        </p:spPr>
      </p:pic>
      <p:pic>
        <p:nvPicPr>
          <p:cNvPr id="1466" name="Google Shape;1466;p85"/>
          <p:cNvPicPr preferRelativeResize="0"/>
          <p:nvPr/>
        </p:nvPicPr>
        <p:blipFill rotWithShape="1">
          <a:blip r:embed="rId3">
            <a:alphaModFix/>
          </a:blip>
          <a:srcRect b="30217" l="18323" r="13912" t="44345"/>
          <a:stretch/>
        </p:blipFill>
        <p:spPr>
          <a:xfrm>
            <a:off x="745275" y="2616429"/>
            <a:ext cx="7305949" cy="17207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86"/>
          <p:cNvSpPr/>
          <p:nvPr/>
        </p:nvSpPr>
        <p:spPr>
          <a:xfrm>
            <a:off x="175" y="4097850"/>
            <a:ext cx="9143833"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86"/>
          <p:cNvGrpSpPr/>
          <p:nvPr/>
        </p:nvGrpSpPr>
        <p:grpSpPr>
          <a:xfrm>
            <a:off x="-606850" y="2640380"/>
            <a:ext cx="5548259" cy="2008448"/>
            <a:chOff x="-606850" y="2640380"/>
            <a:chExt cx="5548259" cy="2008448"/>
          </a:xfrm>
        </p:grpSpPr>
        <p:sp>
          <p:nvSpPr>
            <p:cNvPr id="1473" name="Google Shape;1473;p86"/>
            <p:cNvSpPr/>
            <p:nvPr/>
          </p:nvSpPr>
          <p:spPr>
            <a:xfrm>
              <a:off x="2660701" y="3777732"/>
              <a:ext cx="606543" cy="32014"/>
            </a:xfrm>
            <a:custGeom>
              <a:rect b="b" l="l" r="r" t="t"/>
              <a:pathLst>
                <a:path extrusionOk="0" h="1270"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6"/>
            <p:cNvSpPr/>
            <p:nvPr/>
          </p:nvSpPr>
          <p:spPr>
            <a:xfrm>
              <a:off x="2660701" y="3834583"/>
              <a:ext cx="606543" cy="32039"/>
            </a:xfrm>
            <a:custGeom>
              <a:rect b="b" l="l" r="r" t="t"/>
              <a:pathLst>
                <a:path extrusionOk="0" h="1271" w="24062">
                  <a:moveTo>
                    <a:pt x="1" y="1"/>
                  </a:moveTo>
                  <a:lnTo>
                    <a:pt x="1" y="1271"/>
                  </a:lnTo>
                  <a:lnTo>
                    <a:pt x="24061" y="1271"/>
                  </a:lnTo>
                  <a:lnTo>
                    <a:pt x="24061" y="1"/>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6"/>
            <p:cNvSpPr/>
            <p:nvPr/>
          </p:nvSpPr>
          <p:spPr>
            <a:xfrm>
              <a:off x="2660701" y="3891460"/>
              <a:ext cx="606543" cy="32039"/>
            </a:xfrm>
            <a:custGeom>
              <a:rect b="b" l="l" r="r" t="t"/>
              <a:pathLst>
                <a:path extrusionOk="0" h="1271" w="24062">
                  <a:moveTo>
                    <a:pt x="1" y="0"/>
                  </a:moveTo>
                  <a:lnTo>
                    <a:pt x="1" y="1270"/>
                  </a:lnTo>
                  <a:lnTo>
                    <a:pt x="24061" y="1270"/>
                  </a:lnTo>
                  <a:lnTo>
                    <a:pt x="24061"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6"/>
            <p:cNvSpPr/>
            <p:nvPr/>
          </p:nvSpPr>
          <p:spPr>
            <a:xfrm>
              <a:off x="2126580" y="4158093"/>
              <a:ext cx="72043" cy="387943"/>
            </a:xfrm>
            <a:custGeom>
              <a:rect b="b" l="l" r="r" t="t"/>
              <a:pathLst>
                <a:path extrusionOk="0" h="15390" w="2858">
                  <a:moveTo>
                    <a:pt x="0" y="1"/>
                  </a:moveTo>
                  <a:lnTo>
                    <a:pt x="0" y="15389"/>
                  </a:lnTo>
                  <a:lnTo>
                    <a:pt x="2858" y="15389"/>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6"/>
            <p:cNvSpPr/>
            <p:nvPr/>
          </p:nvSpPr>
          <p:spPr>
            <a:xfrm>
              <a:off x="196144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6"/>
            <p:cNvSpPr/>
            <p:nvPr/>
          </p:nvSpPr>
          <p:spPr>
            <a:xfrm>
              <a:off x="2199037" y="4297965"/>
              <a:ext cx="165134" cy="350863"/>
            </a:xfrm>
            <a:custGeom>
              <a:rect b="b" l="l" r="r" t="t"/>
              <a:pathLst>
                <a:path extrusionOk="0" h="13919" w="6551">
                  <a:moveTo>
                    <a:pt x="1655" y="0"/>
                  </a:moveTo>
                  <a:cubicBezTo>
                    <a:pt x="736" y="0"/>
                    <a:pt x="0" y="735"/>
                    <a:pt x="0" y="1654"/>
                  </a:cubicBezTo>
                  <a:lnTo>
                    <a:pt x="0" y="12264"/>
                  </a:lnTo>
                  <a:cubicBezTo>
                    <a:pt x="0" y="13183"/>
                    <a:pt x="736" y="13918"/>
                    <a:pt x="1655"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6"/>
            <p:cNvSpPr/>
            <p:nvPr/>
          </p:nvSpPr>
          <p:spPr>
            <a:xfrm>
              <a:off x="1139190" y="3885989"/>
              <a:ext cx="72043" cy="660008"/>
            </a:xfrm>
            <a:custGeom>
              <a:rect b="b" l="l" r="r" t="t"/>
              <a:pathLst>
                <a:path extrusionOk="0" h="26183" w="2858">
                  <a:moveTo>
                    <a:pt x="1" y="0"/>
                  </a:moveTo>
                  <a:lnTo>
                    <a:pt x="1" y="26182"/>
                  </a:lnTo>
                  <a:lnTo>
                    <a:pt x="2858" y="26182"/>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6"/>
            <p:cNvSpPr/>
            <p:nvPr/>
          </p:nvSpPr>
          <p:spPr>
            <a:xfrm>
              <a:off x="974058"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6" y="13918"/>
                  </a:lnTo>
                  <a:cubicBezTo>
                    <a:pt x="5799" y="13918"/>
                    <a:pt x="6551" y="13183"/>
                    <a:pt x="6551" y="12264"/>
                  </a:cubicBezTo>
                  <a:lnTo>
                    <a:pt x="6551" y="1654"/>
                  </a:lnTo>
                  <a:cubicBezTo>
                    <a:pt x="6551" y="735"/>
                    <a:pt x="5799"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6"/>
            <p:cNvSpPr/>
            <p:nvPr/>
          </p:nvSpPr>
          <p:spPr>
            <a:xfrm>
              <a:off x="1211647" y="4297965"/>
              <a:ext cx="164706" cy="350863"/>
            </a:xfrm>
            <a:custGeom>
              <a:rect b="b" l="l" r="r" t="t"/>
              <a:pathLst>
                <a:path extrusionOk="0" h="13919" w="6534">
                  <a:moveTo>
                    <a:pt x="1655" y="0"/>
                  </a:moveTo>
                  <a:cubicBezTo>
                    <a:pt x="736" y="0"/>
                    <a:pt x="0" y="735"/>
                    <a:pt x="0" y="1654"/>
                  </a:cubicBezTo>
                  <a:lnTo>
                    <a:pt x="0" y="12264"/>
                  </a:lnTo>
                  <a:cubicBezTo>
                    <a:pt x="0" y="13183"/>
                    <a:pt x="736" y="13918"/>
                    <a:pt x="1655" y="13918"/>
                  </a:cubicBezTo>
                  <a:lnTo>
                    <a:pt x="4896" y="13918"/>
                  </a:lnTo>
                  <a:cubicBezTo>
                    <a:pt x="5798" y="13918"/>
                    <a:pt x="6534" y="13183"/>
                    <a:pt x="6534" y="12264"/>
                  </a:cubicBezTo>
                  <a:lnTo>
                    <a:pt x="6534" y="1654"/>
                  </a:lnTo>
                  <a:cubicBezTo>
                    <a:pt x="6534" y="735"/>
                    <a:pt x="5798"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6"/>
            <p:cNvSpPr/>
            <p:nvPr/>
          </p:nvSpPr>
          <p:spPr>
            <a:xfrm>
              <a:off x="3030572" y="3885989"/>
              <a:ext cx="72043" cy="660008"/>
            </a:xfrm>
            <a:custGeom>
              <a:rect b="b" l="l" r="r" t="t"/>
              <a:pathLst>
                <a:path extrusionOk="0" h="26183" w="2858">
                  <a:moveTo>
                    <a:pt x="0" y="0"/>
                  </a:moveTo>
                  <a:lnTo>
                    <a:pt x="0" y="26182"/>
                  </a:lnTo>
                  <a:lnTo>
                    <a:pt x="2857" y="26182"/>
                  </a:lnTo>
                  <a:lnTo>
                    <a:pt x="28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6"/>
            <p:cNvSpPr/>
            <p:nvPr/>
          </p:nvSpPr>
          <p:spPr>
            <a:xfrm>
              <a:off x="2865440" y="4297965"/>
              <a:ext cx="165134" cy="350863"/>
            </a:xfrm>
            <a:custGeom>
              <a:rect b="b" l="l" r="r" t="t"/>
              <a:pathLst>
                <a:path extrusionOk="0" h="13919" w="6551">
                  <a:moveTo>
                    <a:pt x="1654" y="0"/>
                  </a:moveTo>
                  <a:cubicBezTo>
                    <a:pt x="735" y="0"/>
                    <a:pt x="0" y="735"/>
                    <a:pt x="0" y="1654"/>
                  </a:cubicBezTo>
                  <a:lnTo>
                    <a:pt x="0" y="12264"/>
                  </a:lnTo>
                  <a:cubicBezTo>
                    <a:pt x="0" y="13183"/>
                    <a:pt x="735" y="13918"/>
                    <a:pt x="1654" y="13918"/>
                  </a:cubicBezTo>
                  <a:lnTo>
                    <a:pt x="4896" y="13918"/>
                  </a:lnTo>
                  <a:cubicBezTo>
                    <a:pt x="5815" y="13918"/>
                    <a:pt x="6550" y="13183"/>
                    <a:pt x="6550" y="12264"/>
                  </a:cubicBezTo>
                  <a:lnTo>
                    <a:pt x="6550" y="1654"/>
                  </a:lnTo>
                  <a:cubicBezTo>
                    <a:pt x="6550" y="735"/>
                    <a:pt x="5815" y="0"/>
                    <a:pt x="4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6"/>
            <p:cNvSpPr/>
            <p:nvPr/>
          </p:nvSpPr>
          <p:spPr>
            <a:xfrm>
              <a:off x="3103003" y="4297965"/>
              <a:ext cx="165134" cy="350863"/>
            </a:xfrm>
            <a:custGeom>
              <a:rect b="b" l="l" r="r" t="t"/>
              <a:pathLst>
                <a:path extrusionOk="0" h="13919" w="6551">
                  <a:moveTo>
                    <a:pt x="1655" y="0"/>
                  </a:moveTo>
                  <a:cubicBezTo>
                    <a:pt x="736" y="0"/>
                    <a:pt x="1" y="735"/>
                    <a:pt x="1" y="1654"/>
                  </a:cubicBezTo>
                  <a:lnTo>
                    <a:pt x="1" y="12264"/>
                  </a:lnTo>
                  <a:cubicBezTo>
                    <a:pt x="1" y="13183"/>
                    <a:pt x="736" y="13918"/>
                    <a:pt x="1655" y="13918"/>
                  </a:cubicBezTo>
                  <a:lnTo>
                    <a:pt x="4897" y="13918"/>
                  </a:lnTo>
                  <a:cubicBezTo>
                    <a:pt x="5816" y="13918"/>
                    <a:pt x="6551" y="13183"/>
                    <a:pt x="6551" y="12264"/>
                  </a:cubicBezTo>
                  <a:lnTo>
                    <a:pt x="6551" y="1654"/>
                  </a:lnTo>
                  <a:cubicBezTo>
                    <a:pt x="6551" y="735"/>
                    <a:pt x="5816" y="0"/>
                    <a:pt x="48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6"/>
            <p:cNvSpPr/>
            <p:nvPr/>
          </p:nvSpPr>
          <p:spPr>
            <a:xfrm>
              <a:off x="2544881" y="3664408"/>
              <a:ext cx="2396527" cy="363089"/>
            </a:xfrm>
            <a:custGeom>
              <a:rect b="b" l="l" r="r" t="t"/>
              <a:pathLst>
                <a:path extrusionOk="0" h="14404" w="95072">
                  <a:moveTo>
                    <a:pt x="10961" y="1"/>
                  </a:moveTo>
                  <a:lnTo>
                    <a:pt x="0" y="14403"/>
                  </a:lnTo>
                  <a:lnTo>
                    <a:pt x="93100" y="3309"/>
                  </a:lnTo>
                  <a:cubicBezTo>
                    <a:pt x="93535" y="3259"/>
                    <a:pt x="93919" y="3041"/>
                    <a:pt x="94203" y="2707"/>
                  </a:cubicBezTo>
                  <a:cubicBezTo>
                    <a:pt x="95072" y="1621"/>
                    <a:pt x="94303" y="1"/>
                    <a:pt x="92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6"/>
            <p:cNvSpPr/>
            <p:nvPr/>
          </p:nvSpPr>
          <p:spPr>
            <a:xfrm>
              <a:off x="2544881" y="3691359"/>
              <a:ext cx="2383898" cy="336142"/>
            </a:xfrm>
            <a:custGeom>
              <a:rect b="b" l="l" r="r" t="t"/>
              <a:pathLst>
                <a:path extrusionOk="0" h="13335" w="94571">
                  <a:moveTo>
                    <a:pt x="94404" y="1"/>
                  </a:moveTo>
                  <a:lnTo>
                    <a:pt x="6767" y="4562"/>
                  </a:lnTo>
                  <a:lnTo>
                    <a:pt x="0" y="13334"/>
                  </a:lnTo>
                  <a:lnTo>
                    <a:pt x="93000" y="2373"/>
                  </a:lnTo>
                  <a:cubicBezTo>
                    <a:pt x="93902" y="2257"/>
                    <a:pt x="94571" y="1488"/>
                    <a:pt x="94571" y="586"/>
                  </a:cubicBezTo>
                  <a:lnTo>
                    <a:pt x="94571" y="168"/>
                  </a:lnTo>
                  <a:cubicBezTo>
                    <a:pt x="94571" y="68"/>
                    <a:pt x="94504" y="1"/>
                    <a:pt x="94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6"/>
            <p:cNvSpPr/>
            <p:nvPr/>
          </p:nvSpPr>
          <p:spPr>
            <a:xfrm>
              <a:off x="3465714" y="3730259"/>
              <a:ext cx="685694" cy="604753"/>
            </a:xfrm>
            <a:custGeom>
              <a:rect b="b" l="l" r="r" t="t"/>
              <a:pathLst>
                <a:path extrusionOk="0" h="23991" w="27202">
                  <a:moveTo>
                    <a:pt x="13611" y="1"/>
                  </a:moveTo>
                  <a:cubicBezTo>
                    <a:pt x="12115" y="1"/>
                    <a:pt x="10594" y="283"/>
                    <a:pt x="9123" y="881"/>
                  </a:cubicBezTo>
                  <a:cubicBezTo>
                    <a:pt x="2974" y="3353"/>
                    <a:pt x="0" y="10338"/>
                    <a:pt x="2490" y="16486"/>
                  </a:cubicBezTo>
                  <a:cubicBezTo>
                    <a:pt x="4371" y="21153"/>
                    <a:pt x="8866" y="23991"/>
                    <a:pt x="13617" y="23991"/>
                  </a:cubicBezTo>
                  <a:cubicBezTo>
                    <a:pt x="15109" y="23991"/>
                    <a:pt x="16626" y="23711"/>
                    <a:pt x="18095" y="23120"/>
                  </a:cubicBezTo>
                  <a:cubicBezTo>
                    <a:pt x="24227" y="20647"/>
                    <a:pt x="27202" y="13646"/>
                    <a:pt x="24729" y="7514"/>
                  </a:cubicBezTo>
                  <a:cubicBezTo>
                    <a:pt x="22849" y="2840"/>
                    <a:pt x="18353" y="1"/>
                    <a:pt x="13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6"/>
            <p:cNvSpPr/>
            <p:nvPr/>
          </p:nvSpPr>
          <p:spPr>
            <a:xfrm>
              <a:off x="3522565" y="3780253"/>
              <a:ext cx="572412" cy="504528"/>
            </a:xfrm>
            <a:custGeom>
              <a:rect b="b" l="l" r="r" t="t"/>
              <a:pathLst>
                <a:path extrusionOk="0" h="20015" w="22708">
                  <a:moveTo>
                    <a:pt x="11357" y="1"/>
                  </a:moveTo>
                  <a:cubicBezTo>
                    <a:pt x="10105" y="1"/>
                    <a:pt x="8833" y="237"/>
                    <a:pt x="7603" y="736"/>
                  </a:cubicBezTo>
                  <a:cubicBezTo>
                    <a:pt x="2474" y="2807"/>
                    <a:pt x="1" y="8639"/>
                    <a:pt x="2089" y="13768"/>
                  </a:cubicBezTo>
                  <a:cubicBezTo>
                    <a:pt x="3664" y="17654"/>
                    <a:pt x="7410" y="20015"/>
                    <a:pt x="11362" y="20015"/>
                  </a:cubicBezTo>
                  <a:cubicBezTo>
                    <a:pt x="12610" y="20015"/>
                    <a:pt x="13878" y="19779"/>
                    <a:pt x="15105" y="19282"/>
                  </a:cubicBezTo>
                  <a:cubicBezTo>
                    <a:pt x="20235" y="17193"/>
                    <a:pt x="22708" y="11362"/>
                    <a:pt x="20619" y="6249"/>
                  </a:cubicBezTo>
                  <a:cubicBezTo>
                    <a:pt x="19046" y="2354"/>
                    <a:pt x="15305" y="1"/>
                    <a:pt x="11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6"/>
            <p:cNvSpPr/>
            <p:nvPr/>
          </p:nvSpPr>
          <p:spPr>
            <a:xfrm>
              <a:off x="3550801" y="3830524"/>
              <a:ext cx="515972" cy="454592"/>
            </a:xfrm>
            <a:custGeom>
              <a:rect b="b" l="l" r="r" t="t"/>
              <a:pathLst>
                <a:path extrusionOk="0" h="18034" w="20469">
                  <a:moveTo>
                    <a:pt x="10221" y="1"/>
                  </a:moveTo>
                  <a:cubicBezTo>
                    <a:pt x="9052" y="1"/>
                    <a:pt x="7863" y="230"/>
                    <a:pt x="6717" y="713"/>
                  </a:cubicBezTo>
                  <a:cubicBezTo>
                    <a:pt x="2139" y="2651"/>
                    <a:pt x="0" y="7948"/>
                    <a:pt x="1922" y="12526"/>
                  </a:cubicBezTo>
                  <a:cubicBezTo>
                    <a:pt x="3376" y="15962"/>
                    <a:pt x="6723" y="18034"/>
                    <a:pt x="10238" y="18034"/>
                  </a:cubicBezTo>
                  <a:cubicBezTo>
                    <a:pt x="11406" y="18034"/>
                    <a:pt x="12593" y="17805"/>
                    <a:pt x="13735" y="17321"/>
                  </a:cubicBezTo>
                  <a:cubicBezTo>
                    <a:pt x="18329" y="15383"/>
                    <a:pt x="20468" y="10103"/>
                    <a:pt x="18530" y="5508"/>
                  </a:cubicBezTo>
                  <a:cubicBezTo>
                    <a:pt x="17075" y="2072"/>
                    <a:pt x="13738" y="1"/>
                    <a:pt x="10221"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6"/>
            <p:cNvSpPr/>
            <p:nvPr/>
          </p:nvSpPr>
          <p:spPr>
            <a:xfrm>
              <a:off x="3736128" y="3990414"/>
              <a:ext cx="144918" cy="134432"/>
            </a:xfrm>
            <a:custGeom>
              <a:rect b="b" l="l" r="r" t="t"/>
              <a:pathLst>
                <a:path extrusionOk="0" h="5333" w="5749">
                  <a:moveTo>
                    <a:pt x="2865" y="1"/>
                  </a:moveTo>
                  <a:cubicBezTo>
                    <a:pt x="1579" y="1"/>
                    <a:pt x="446" y="931"/>
                    <a:pt x="235" y="2241"/>
                  </a:cubicBezTo>
                  <a:cubicBezTo>
                    <a:pt x="1" y="3694"/>
                    <a:pt x="987" y="5065"/>
                    <a:pt x="2440" y="5299"/>
                  </a:cubicBezTo>
                  <a:cubicBezTo>
                    <a:pt x="2584" y="5322"/>
                    <a:pt x="2727" y="5333"/>
                    <a:pt x="2868" y="5333"/>
                  </a:cubicBezTo>
                  <a:cubicBezTo>
                    <a:pt x="4154" y="5333"/>
                    <a:pt x="5289" y="4403"/>
                    <a:pt x="5515" y="3093"/>
                  </a:cubicBezTo>
                  <a:cubicBezTo>
                    <a:pt x="5749" y="1639"/>
                    <a:pt x="4746" y="269"/>
                    <a:pt x="3293" y="35"/>
                  </a:cubicBezTo>
                  <a:cubicBezTo>
                    <a:pt x="3149" y="12"/>
                    <a:pt x="3006" y="1"/>
                    <a:pt x="286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6"/>
            <p:cNvSpPr/>
            <p:nvPr/>
          </p:nvSpPr>
          <p:spPr>
            <a:xfrm>
              <a:off x="-606850" y="3664408"/>
              <a:ext cx="2396553" cy="363089"/>
            </a:xfrm>
            <a:custGeom>
              <a:rect b="b" l="l" r="r" t="t"/>
              <a:pathLst>
                <a:path extrusionOk="0" h="14404" w="95073">
                  <a:moveTo>
                    <a:pt x="2173" y="1"/>
                  </a:moveTo>
                  <a:cubicBezTo>
                    <a:pt x="769" y="1"/>
                    <a:pt x="1" y="1621"/>
                    <a:pt x="869" y="2707"/>
                  </a:cubicBezTo>
                  <a:cubicBezTo>
                    <a:pt x="1153" y="3041"/>
                    <a:pt x="1538" y="3259"/>
                    <a:pt x="1972" y="3309"/>
                  </a:cubicBezTo>
                  <a:lnTo>
                    <a:pt x="95072" y="14403"/>
                  </a:lnTo>
                  <a:lnTo>
                    <a:pt x="84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6"/>
            <p:cNvSpPr/>
            <p:nvPr/>
          </p:nvSpPr>
          <p:spPr>
            <a:xfrm>
              <a:off x="-594623" y="3691359"/>
              <a:ext cx="2384327" cy="336142"/>
            </a:xfrm>
            <a:custGeom>
              <a:rect b="b" l="l" r="r" t="t"/>
              <a:pathLst>
                <a:path extrusionOk="0" h="13335" w="94588">
                  <a:moveTo>
                    <a:pt x="184" y="1"/>
                  </a:moveTo>
                  <a:cubicBezTo>
                    <a:pt x="84" y="1"/>
                    <a:pt x="0" y="68"/>
                    <a:pt x="0" y="168"/>
                  </a:cubicBezTo>
                  <a:lnTo>
                    <a:pt x="0" y="586"/>
                  </a:lnTo>
                  <a:cubicBezTo>
                    <a:pt x="0" y="1488"/>
                    <a:pt x="685" y="2257"/>
                    <a:pt x="1587" y="2373"/>
                  </a:cubicBezTo>
                  <a:lnTo>
                    <a:pt x="94587" y="13334"/>
                  </a:lnTo>
                  <a:lnTo>
                    <a:pt x="87820" y="4562"/>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6"/>
            <p:cNvSpPr/>
            <p:nvPr/>
          </p:nvSpPr>
          <p:spPr>
            <a:xfrm>
              <a:off x="182986" y="3730310"/>
              <a:ext cx="686551" cy="604652"/>
            </a:xfrm>
            <a:custGeom>
              <a:rect b="b" l="l" r="r" t="t"/>
              <a:pathLst>
                <a:path extrusionOk="0" h="23987" w="27236">
                  <a:moveTo>
                    <a:pt x="13624" y="1"/>
                  </a:moveTo>
                  <a:cubicBezTo>
                    <a:pt x="8911" y="1"/>
                    <a:pt x="4445" y="2782"/>
                    <a:pt x="2540" y="7412"/>
                  </a:cubicBezTo>
                  <a:cubicBezTo>
                    <a:pt x="0" y="13527"/>
                    <a:pt x="2907" y="20545"/>
                    <a:pt x="9023" y="23068"/>
                  </a:cubicBezTo>
                  <a:cubicBezTo>
                    <a:pt x="10524" y="23691"/>
                    <a:pt x="12080" y="23986"/>
                    <a:pt x="13611" y="23986"/>
                  </a:cubicBezTo>
                  <a:cubicBezTo>
                    <a:pt x="18314" y="23986"/>
                    <a:pt x="22779" y="21199"/>
                    <a:pt x="24695" y="16585"/>
                  </a:cubicBezTo>
                  <a:cubicBezTo>
                    <a:pt x="27235" y="10469"/>
                    <a:pt x="24328" y="3452"/>
                    <a:pt x="18212" y="912"/>
                  </a:cubicBezTo>
                  <a:cubicBezTo>
                    <a:pt x="16710" y="294"/>
                    <a:pt x="15154" y="1"/>
                    <a:pt x="1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6"/>
            <p:cNvSpPr/>
            <p:nvPr/>
          </p:nvSpPr>
          <p:spPr>
            <a:xfrm>
              <a:off x="249543" y="3780455"/>
              <a:ext cx="553456" cy="504604"/>
            </a:xfrm>
            <a:custGeom>
              <a:rect b="b" l="l" r="r" t="t"/>
              <a:pathLst>
                <a:path extrusionOk="0" h="20018" w="21956">
                  <a:moveTo>
                    <a:pt x="10971" y="1"/>
                  </a:moveTo>
                  <a:cubicBezTo>
                    <a:pt x="8413" y="1"/>
                    <a:pt x="5856" y="978"/>
                    <a:pt x="3910" y="2933"/>
                  </a:cubicBezTo>
                  <a:cubicBezTo>
                    <a:pt x="0" y="6843"/>
                    <a:pt x="0" y="13175"/>
                    <a:pt x="3910" y="17085"/>
                  </a:cubicBezTo>
                  <a:cubicBezTo>
                    <a:pt x="5856" y="19040"/>
                    <a:pt x="8413" y="20018"/>
                    <a:pt x="10971" y="20018"/>
                  </a:cubicBezTo>
                  <a:cubicBezTo>
                    <a:pt x="13530" y="20018"/>
                    <a:pt x="16090" y="19040"/>
                    <a:pt x="18045" y="17085"/>
                  </a:cubicBezTo>
                  <a:cubicBezTo>
                    <a:pt x="21955" y="13175"/>
                    <a:pt x="21955" y="6843"/>
                    <a:pt x="18045" y="2933"/>
                  </a:cubicBezTo>
                  <a:cubicBezTo>
                    <a:pt x="16090" y="978"/>
                    <a:pt x="13530" y="1"/>
                    <a:pt x="10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6"/>
            <p:cNvSpPr/>
            <p:nvPr/>
          </p:nvSpPr>
          <p:spPr>
            <a:xfrm>
              <a:off x="272284" y="3827600"/>
              <a:ext cx="517661" cy="454995"/>
            </a:xfrm>
            <a:custGeom>
              <a:rect b="b" l="l" r="r" t="t"/>
              <a:pathLst>
                <a:path extrusionOk="0" h="18050" w="20536">
                  <a:moveTo>
                    <a:pt x="10266" y="1"/>
                  </a:moveTo>
                  <a:cubicBezTo>
                    <a:pt x="7367" y="1"/>
                    <a:pt x="4519" y="1396"/>
                    <a:pt x="2774" y="3987"/>
                  </a:cubicBezTo>
                  <a:cubicBezTo>
                    <a:pt x="0" y="8114"/>
                    <a:pt x="1086" y="13728"/>
                    <a:pt x="5213" y="16502"/>
                  </a:cubicBezTo>
                  <a:cubicBezTo>
                    <a:pt x="6761" y="17548"/>
                    <a:pt x="8518" y="18050"/>
                    <a:pt x="10257" y="18050"/>
                  </a:cubicBezTo>
                  <a:cubicBezTo>
                    <a:pt x="13155" y="18050"/>
                    <a:pt x="16001" y="16658"/>
                    <a:pt x="17745" y="14079"/>
                  </a:cubicBezTo>
                  <a:cubicBezTo>
                    <a:pt x="20535" y="9935"/>
                    <a:pt x="19432" y="4338"/>
                    <a:pt x="15305" y="1548"/>
                  </a:cubicBezTo>
                  <a:cubicBezTo>
                    <a:pt x="13759" y="502"/>
                    <a:pt x="12003" y="1"/>
                    <a:pt x="10266"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6"/>
            <p:cNvSpPr/>
            <p:nvPr/>
          </p:nvSpPr>
          <p:spPr>
            <a:xfrm>
              <a:off x="453828" y="3990414"/>
              <a:ext cx="144918" cy="134432"/>
            </a:xfrm>
            <a:custGeom>
              <a:rect b="b" l="l" r="r" t="t"/>
              <a:pathLst>
                <a:path extrusionOk="0" h="5333" w="5749">
                  <a:moveTo>
                    <a:pt x="2885" y="1"/>
                  </a:moveTo>
                  <a:cubicBezTo>
                    <a:pt x="2744" y="1"/>
                    <a:pt x="2601" y="12"/>
                    <a:pt x="2457" y="35"/>
                  </a:cubicBezTo>
                  <a:cubicBezTo>
                    <a:pt x="1003" y="269"/>
                    <a:pt x="1" y="1639"/>
                    <a:pt x="251" y="3093"/>
                  </a:cubicBezTo>
                  <a:cubicBezTo>
                    <a:pt x="462" y="4403"/>
                    <a:pt x="1595" y="5333"/>
                    <a:pt x="2881" y="5333"/>
                  </a:cubicBezTo>
                  <a:cubicBezTo>
                    <a:pt x="3022" y="5333"/>
                    <a:pt x="3165" y="5322"/>
                    <a:pt x="3309" y="5299"/>
                  </a:cubicBezTo>
                  <a:cubicBezTo>
                    <a:pt x="4763" y="5065"/>
                    <a:pt x="5748" y="3694"/>
                    <a:pt x="5515" y="2241"/>
                  </a:cubicBezTo>
                  <a:cubicBezTo>
                    <a:pt x="5304" y="931"/>
                    <a:pt x="4170" y="1"/>
                    <a:pt x="288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6"/>
            <p:cNvSpPr/>
            <p:nvPr/>
          </p:nvSpPr>
          <p:spPr>
            <a:xfrm>
              <a:off x="2834254" y="3011917"/>
              <a:ext cx="974219" cy="153312"/>
            </a:xfrm>
            <a:custGeom>
              <a:rect b="b" l="l" r="r" t="t"/>
              <a:pathLst>
                <a:path extrusionOk="0" h="6082" w="38648">
                  <a:moveTo>
                    <a:pt x="38648" y="0"/>
                  </a:moveTo>
                  <a:lnTo>
                    <a:pt x="1" y="3041"/>
                  </a:lnTo>
                  <a:lnTo>
                    <a:pt x="1254" y="6082"/>
                  </a:lnTo>
                  <a:lnTo>
                    <a:pt x="386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6"/>
            <p:cNvSpPr/>
            <p:nvPr/>
          </p:nvSpPr>
          <p:spPr>
            <a:xfrm>
              <a:off x="565891" y="3011917"/>
              <a:ext cx="974219" cy="153312"/>
            </a:xfrm>
            <a:custGeom>
              <a:rect b="b" l="l" r="r" t="t"/>
              <a:pathLst>
                <a:path extrusionOk="0" h="6082" w="38648">
                  <a:moveTo>
                    <a:pt x="0" y="0"/>
                  </a:moveTo>
                  <a:lnTo>
                    <a:pt x="37394" y="6082"/>
                  </a:lnTo>
                  <a:lnTo>
                    <a:pt x="38647" y="30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6"/>
            <p:cNvSpPr/>
            <p:nvPr/>
          </p:nvSpPr>
          <p:spPr>
            <a:xfrm>
              <a:off x="1733994" y="3974858"/>
              <a:ext cx="893757" cy="211894"/>
            </a:xfrm>
            <a:custGeom>
              <a:rect b="b" l="l" r="r" t="t"/>
              <a:pathLst>
                <a:path extrusionOk="0" h="8406" w="35456">
                  <a:moveTo>
                    <a:pt x="0" y="1"/>
                  </a:moveTo>
                  <a:lnTo>
                    <a:pt x="685" y="4997"/>
                  </a:lnTo>
                  <a:cubicBezTo>
                    <a:pt x="685" y="4997"/>
                    <a:pt x="4211" y="8405"/>
                    <a:pt x="18296" y="8405"/>
                  </a:cubicBezTo>
                  <a:cubicBezTo>
                    <a:pt x="32381" y="8405"/>
                    <a:pt x="34553" y="5331"/>
                    <a:pt x="34553" y="5331"/>
                  </a:cubicBezTo>
                  <a:lnTo>
                    <a:pt x="35456"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6"/>
            <p:cNvSpPr/>
            <p:nvPr/>
          </p:nvSpPr>
          <p:spPr>
            <a:xfrm>
              <a:off x="1316525" y="2640380"/>
              <a:ext cx="1728982" cy="1485100"/>
            </a:xfrm>
            <a:custGeom>
              <a:rect b="b" l="l" r="r" t="t"/>
              <a:pathLst>
                <a:path extrusionOk="0" h="58915" w="68590">
                  <a:moveTo>
                    <a:pt x="34237" y="0"/>
                  </a:moveTo>
                  <a:cubicBezTo>
                    <a:pt x="32332" y="17"/>
                    <a:pt x="11029" y="819"/>
                    <a:pt x="5632" y="25263"/>
                  </a:cubicBezTo>
                  <a:cubicBezTo>
                    <a:pt x="1" y="50710"/>
                    <a:pt x="26033" y="58831"/>
                    <a:pt x="34237" y="58914"/>
                  </a:cubicBezTo>
                  <a:lnTo>
                    <a:pt x="34354" y="58914"/>
                  </a:lnTo>
                  <a:cubicBezTo>
                    <a:pt x="42558" y="58831"/>
                    <a:pt x="68590" y="50710"/>
                    <a:pt x="62976" y="25263"/>
                  </a:cubicBezTo>
                  <a:cubicBezTo>
                    <a:pt x="57562" y="836"/>
                    <a:pt x="36275" y="34"/>
                    <a:pt x="34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6"/>
            <p:cNvSpPr/>
            <p:nvPr/>
          </p:nvSpPr>
          <p:spPr>
            <a:xfrm>
              <a:off x="1384342" y="2820236"/>
              <a:ext cx="1593366" cy="1307790"/>
            </a:xfrm>
            <a:custGeom>
              <a:rect b="b" l="l" r="r" t="t"/>
              <a:pathLst>
                <a:path extrusionOk="0" h="51881" w="63210">
                  <a:moveTo>
                    <a:pt x="31530" y="1"/>
                  </a:moveTo>
                  <a:cubicBezTo>
                    <a:pt x="29776" y="34"/>
                    <a:pt x="10160" y="736"/>
                    <a:pt x="5181" y="22223"/>
                  </a:cubicBezTo>
                  <a:cubicBezTo>
                    <a:pt x="1" y="44612"/>
                    <a:pt x="23994" y="51747"/>
                    <a:pt x="31530" y="51830"/>
                  </a:cubicBezTo>
                  <a:cubicBezTo>
                    <a:pt x="31563" y="51830"/>
                    <a:pt x="31513" y="51881"/>
                    <a:pt x="31530" y="51881"/>
                  </a:cubicBezTo>
                  <a:cubicBezTo>
                    <a:pt x="31563" y="51881"/>
                    <a:pt x="31647" y="51830"/>
                    <a:pt x="31664" y="51830"/>
                  </a:cubicBezTo>
                  <a:cubicBezTo>
                    <a:pt x="39216" y="51747"/>
                    <a:pt x="63210" y="44612"/>
                    <a:pt x="58030" y="22223"/>
                  </a:cubicBezTo>
                  <a:cubicBezTo>
                    <a:pt x="53051" y="736"/>
                    <a:pt x="33418" y="34"/>
                    <a:pt x="316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6"/>
            <p:cNvSpPr/>
            <p:nvPr/>
          </p:nvSpPr>
          <p:spPr>
            <a:xfrm>
              <a:off x="2140471" y="2883844"/>
              <a:ext cx="769535" cy="1243007"/>
            </a:xfrm>
            <a:custGeom>
              <a:rect b="b" l="l" r="r" t="t"/>
              <a:pathLst>
                <a:path extrusionOk="0" h="49311" w="30528">
                  <a:moveTo>
                    <a:pt x="12950" y="1"/>
                  </a:moveTo>
                  <a:cubicBezTo>
                    <a:pt x="12950" y="1"/>
                    <a:pt x="11329" y="418"/>
                    <a:pt x="8990" y="2156"/>
                  </a:cubicBezTo>
                  <a:cubicBezTo>
                    <a:pt x="4629" y="5397"/>
                    <a:pt x="4479" y="11880"/>
                    <a:pt x="8656" y="15372"/>
                  </a:cubicBezTo>
                  <a:cubicBezTo>
                    <a:pt x="8656" y="15372"/>
                    <a:pt x="14337" y="18063"/>
                    <a:pt x="14337" y="24829"/>
                  </a:cubicBezTo>
                  <a:cubicBezTo>
                    <a:pt x="14337" y="31596"/>
                    <a:pt x="11112" y="35139"/>
                    <a:pt x="11112" y="35139"/>
                  </a:cubicBezTo>
                  <a:lnTo>
                    <a:pt x="1" y="49274"/>
                  </a:lnTo>
                  <a:cubicBezTo>
                    <a:pt x="1" y="49274"/>
                    <a:pt x="447" y="49311"/>
                    <a:pt x="1231" y="49311"/>
                  </a:cubicBezTo>
                  <a:cubicBezTo>
                    <a:pt x="4754" y="49311"/>
                    <a:pt x="15092" y="48573"/>
                    <a:pt x="22390" y="40469"/>
                  </a:cubicBezTo>
                  <a:cubicBezTo>
                    <a:pt x="30527" y="31429"/>
                    <a:pt x="28756" y="22808"/>
                    <a:pt x="27035" y="16091"/>
                  </a:cubicBezTo>
                  <a:cubicBezTo>
                    <a:pt x="26350" y="13434"/>
                    <a:pt x="22440" y="5130"/>
                    <a:pt x="12950"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6"/>
            <p:cNvSpPr/>
            <p:nvPr/>
          </p:nvSpPr>
          <p:spPr>
            <a:xfrm>
              <a:off x="1647218" y="3076508"/>
              <a:ext cx="1062244" cy="264578"/>
            </a:xfrm>
            <a:custGeom>
              <a:rect b="b" l="l" r="r" t="t"/>
              <a:pathLst>
                <a:path extrusionOk="0" h="10496" w="42140">
                  <a:moveTo>
                    <a:pt x="37821" y="1"/>
                  </a:moveTo>
                  <a:cubicBezTo>
                    <a:pt x="37779" y="1"/>
                    <a:pt x="37737" y="4"/>
                    <a:pt x="37695" y="11"/>
                  </a:cubicBezTo>
                  <a:lnTo>
                    <a:pt x="21471" y="2317"/>
                  </a:lnTo>
                  <a:lnTo>
                    <a:pt x="21237" y="2317"/>
                  </a:lnTo>
                  <a:lnTo>
                    <a:pt x="4712" y="28"/>
                  </a:lnTo>
                  <a:cubicBezTo>
                    <a:pt x="4668" y="21"/>
                    <a:pt x="4624" y="17"/>
                    <a:pt x="4580" y="17"/>
                  </a:cubicBezTo>
                  <a:cubicBezTo>
                    <a:pt x="4309" y="17"/>
                    <a:pt x="4051" y="149"/>
                    <a:pt x="3893" y="379"/>
                  </a:cubicBezTo>
                  <a:cubicBezTo>
                    <a:pt x="3893" y="379"/>
                    <a:pt x="1320" y="4172"/>
                    <a:pt x="167" y="5575"/>
                  </a:cubicBezTo>
                  <a:cubicBezTo>
                    <a:pt x="0" y="5792"/>
                    <a:pt x="151" y="6093"/>
                    <a:pt x="418" y="6093"/>
                  </a:cubicBezTo>
                  <a:lnTo>
                    <a:pt x="2790" y="6093"/>
                  </a:lnTo>
                  <a:cubicBezTo>
                    <a:pt x="2857" y="6093"/>
                    <a:pt x="2924" y="6110"/>
                    <a:pt x="2991" y="6126"/>
                  </a:cubicBezTo>
                  <a:lnTo>
                    <a:pt x="20819" y="10471"/>
                  </a:lnTo>
                  <a:cubicBezTo>
                    <a:pt x="20886" y="10487"/>
                    <a:pt x="20953" y="10496"/>
                    <a:pt x="21020" y="10496"/>
                  </a:cubicBezTo>
                  <a:cubicBezTo>
                    <a:pt x="21086" y="10496"/>
                    <a:pt x="21153" y="10487"/>
                    <a:pt x="21220" y="10471"/>
                  </a:cubicBezTo>
                  <a:lnTo>
                    <a:pt x="39432" y="6110"/>
                  </a:lnTo>
                  <a:cubicBezTo>
                    <a:pt x="39482" y="6093"/>
                    <a:pt x="39549" y="6093"/>
                    <a:pt x="39616" y="6093"/>
                  </a:cubicBezTo>
                  <a:lnTo>
                    <a:pt x="41070" y="6093"/>
                  </a:lnTo>
                  <a:cubicBezTo>
                    <a:pt x="41755" y="6093"/>
                    <a:pt x="42139" y="5324"/>
                    <a:pt x="41738" y="4773"/>
                  </a:cubicBezTo>
                  <a:lnTo>
                    <a:pt x="38480" y="345"/>
                  </a:lnTo>
                  <a:cubicBezTo>
                    <a:pt x="38322" y="130"/>
                    <a:pt x="38077" y="1"/>
                    <a:pt x="3782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6"/>
            <p:cNvSpPr/>
            <p:nvPr/>
          </p:nvSpPr>
          <p:spPr>
            <a:xfrm>
              <a:off x="2168708" y="3086038"/>
              <a:ext cx="24451" cy="330243"/>
            </a:xfrm>
            <a:custGeom>
              <a:rect b="b" l="l" r="r" t="t"/>
              <a:pathLst>
                <a:path extrusionOk="0" h="13101" w="970">
                  <a:moveTo>
                    <a:pt x="0" y="1"/>
                  </a:moveTo>
                  <a:lnTo>
                    <a:pt x="0" y="13100"/>
                  </a:lnTo>
                  <a:lnTo>
                    <a:pt x="969" y="13100"/>
                  </a:lnTo>
                  <a:lnTo>
                    <a:pt x="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6"/>
            <p:cNvSpPr/>
            <p:nvPr/>
          </p:nvSpPr>
          <p:spPr>
            <a:xfrm>
              <a:off x="1883949" y="3044767"/>
              <a:ext cx="87621" cy="328529"/>
            </a:xfrm>
            <a:custGeom>
              <a:rect b="b" l="l" r="r" t="t"/>
              <a:pathLst>
                <a:path extrusionOk="0" h="13033" w="3476">
                  <a:moveTo>
                    <a:pt x="2523" y="0"/>
                  </a:moveTo>
                  <a:lnTo>
                    <a:pt x="0" y="12849"/>
                  </a:lnTo>
                  <a:lnTo>
                    <a:pt x="953" y="13033"/>
                  </a:lnTo>
                  <a:lnTo>
                    <a:pt x="3476" y="184"/>
                  </a:lnTo>
                  <a:lnTo>
                    <a:pt x="2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6"/>
            <p:cNvSpPr/>
            <p:nvPr/>
          </p:nvSpPr>
          <p:spPr>
            <a:xfrm>
              <a:off x="2412171" y="3044767"/>
              <a:ext cx="87218" cy="328529"/>
            </a:xfrm>
            <a:custGeom>
              <a:rect b="b" l="l" r="r" t="t"/>
              <a:pathLst>
                <a:path extrusionOk="0" h="13033" w="3460">
                  <a:moveTo>
                    <a:pt x="937" y="0"/>
                  </a:moveTo>
                  <a:lnTo>
                    <a:pt x="1" y="184"/>
                  </a:lnTo>
                  <a:lnTo>
                    <a:pt x="2524" y="13033"/>
                  </a:lnTo>
                  <a:lnTo>
                    <a:pt x="3460" y="12832"/>
                  </a:lnTo>
                  <a:lnTo>
                    <a:pt x="937" y="0"/>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6"/>
            <p:cNvSpPr/>
            <p:nvPr/>
          </p:nvSpPr>
          <p:spPr>
            <a:xfrm>
              <a:off x="2167851" y="4113873"/>
              <a:ext cx="55204" cy="29518"/>
            </a:xfrm>
            <a:custGeom>
              <a:rect b="b" l="l" r="r" t="t"/>
              <a:pathLst>
                <a:path extrusionOk="0" h="1171" w="2190">
                  <a:moveTo>
                    <a:pt x="719" y="1"/>
                  </a:moveTo>
                  <a:lnTo>
                    <a:pt x="1" y="752"/>
                  </a:lnTo>
                  <a:lnTo>
                    <a:pt x="1922" y="1170"/>
                  </a:lnTo>
                  <a:lnTo>
                    <a:pt x="2190" y="234"/>
                  </a:lnTo>
                  <a:lnTo>
                    <a:pt x="719" y="1"/>
                  </a:ln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09" name="Google Shape;1509;p86"/>
          <p:cNvGrpSpPr/>
          <p:nvPr/>
        </p:nvGrpSpPr>
        <p:grpSpPr>
          <a:xfrm>
            <a:off x="2970746" y="1890145"/>
            <a:ext cx="6173066" cy="2207690"/>
            <a:chOff x="2970746" y="1890145"/>
            <a:chExt cx="6173066" cy="2207690"/>
          </a:xfrm>
        </p:grpSpPr>
        <p:sp>
          <p:nvSpPr>
            <p:cNvPr id="1510" name="Google Shape;1510;p86"/>
            <p:cNvSpPr/>
            <p:nvPr/>
          </p:nvSpPr>
          <p:spPr>
            <a:xfrm>
              <a:off x="3222655" y="2243984"/>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6"/>
            <p:cNvSpPr/>
            <p:nvPr/>
          </p:nvSpPr>
          <p:spPr>
            <a:xfrm>
              <a:off x="3007403" y="2484096"/>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6"/>
            <p:cNvSpPr/>
            <p:nvPr/>
          </p:nvSpPr>
          <p:spPr>
            <a:xfrm>
              <a:off x="3205789" y="2839195"/>
              <a:ext cx="233800" cy="1258510"/>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6"/>
            <p:cNvSpPr/>
            <p:nvPr/>
          </p:nvSpPr>
          <p:spPr>
            <a:xfrm>
              <a:off x="3355769" y="2839195"/>
              <a:ext cx="83840" cy="1258510"/>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6"/>
            <p:cNvSpPr/>
            <p:nvPr/>
          </p:nvSpPr>
          <p:spPr>
            <a:xfrm>
              <a:off x="2990965" y="2740216"/>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6"/>
            <p:cNvSpPr/>
            <p:nvPr/>
          </p:nvSpPr>
          <p:spPr>
            <a:xfrm>
              <a:off x="2990965" y="2405311"/>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6"/>
            <p:cNvSpPr/>
            <p:nvPr/>
          </p:nvSpPr>
          <p:spPr>
            <a:xfrm>
              <a:off x="2970746" y="2516114"/>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6"/>
            <p:cNvSpPr/>
            <p:nvPr/>
          </p:nvSpPr>
          <p:spPr>
            <a:xfrm>
              <a:off x="2990965" y="2405311"/>
              <a:ext cx="165134" cy="99418"/>
            </a:xfrm>
            <a:custGeom>
              <a:rect b="b" l="l" r="r" t="t"/>
              <a:pathLst>
                <a:path extrusionOk="0" h="3944" w="6551">
                  <a:moveTo>
                    <a:pt x="0" y="1"/>
                  </a:moveTo>
                  <a:lnTo>
                    <a:pt x="0" y="3944"/>
                  </a:lnTo>
                  <a:lnTo>
                    <a:pt x="6550" y="3944"/>
                  </a:lnTo>
                  <a:lnTo>
                    <a:pt x="65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6"/>
            <p:cNvSpPr/>
            <p:nvPr/>
          </p:nvSpPr>
          <p:spPr>
            <a:xfrm>
              <a:off x="2990965" y="2740216"/>
              <a:ext cx="165134" cy="98990"/>
            </a:xfrm>
            <a:custGeom>
              <a:rect b="b" l="l" r="r" t="t"/>
              <a:pathLst>
                <a:path extrusionOk="0" h="3927" w="6551">
                  <a:moveTo>
                    <a:pt x="0" y="0"/>
                  </a:moveTo>
                  <a:lnTo>
                    <a:pt x="0" y="3927"/>
                  </a:lnTo>
                  <a:lnTo>
                    <a:pt x="6550" y="3927"/>
                  </a:lnTo>
                  <a:lnTo>
                    <a:pt x="65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6"/>
            <p:cNvSpPr/>
            <p:nvPr/>
          </p:nvSpPr>
          <p:spPr>
            <a:xfrm>
              <a:off x="2990965" y="2336232"/>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6"/>
            <p:cNvSpPr/>
            <p:nvPr/>
          </p:nvSpPr>
          <p:spPr>
            <a:xfrm>
              <a:off x="3222655" y="2223336"/>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6"/>
            <p:cNvSpPr/>
            <p:nvPr/>
          </p:nvSpPr>
          <p:spPr>
            <a:xfrm>
              <a:off x="3213377" y="2276003"/>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6"/>
            <p:cNvSpPr/>
            <p:nvPr/>
          </p:nvSpPr>
          <p:spPr>
            <a:xfrm>
              <a:off x="3312381" y="1890145"/>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6"/>
            <p:cNvSpPr/>
            <p:nvPr/>
          </p:nvSpPr>
          <p:spPr>
            <a:xfrm>
              <a:off x="2981284"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6"/>
            <p:cNvSpPr/>
            <p:nvPr/>
          </p:nvSpPr>
          <p:spPr>
            <a:xfrm>
              <a:off x="3212116" y="2530434"/>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6"/>
            <p:cNvSpPr/>
            <p:nvPr/>
          </p:nvSpPr>
          <p:spPr>
            <a:xfrm>
              <a:off x="3442949" y="2530434"/>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6"/>
            <p:cNvSpPr/>
            <p:nvPr/>
          </p:nvSpPr>
          <p:spPr>
            <a:xfrm>
              <a:off x="3593761" y="3311401"/>
              <a:ext cx="1860389"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6"/>
            <p:cNvSpPr/>
            <p:nvPr/>
          </p:nvSpPr>
          <p:spPr>
            <a:xfrm>
              <a:off x="3646427" y="3346369"/>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6"/>
            <p:cNvSpPr/>
            <p:nvPr/>
          </p:nvSpPr>
          <p:spPr>
            <a:xfrm>
              <a:off x="4245844" y="3346369"/>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6"/>
            <p:cNvSpPr/>
            <p:nvPr/>
          </p:nvSpPr>
          <p:spPr>
            <a:xfrm>
              <a:off x="4845262" y="3346369"/>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6"/>
            <p:cNvSpPr/>
            <p:nvPr/>
          </p:nvSpPr>
          <p:spPr>
            <a:xfrm>
              <a:off x="3646427" y="3623137"/>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6"/>
            <p:cNvSpPr/>
            <p:nvPr/>
          </p:nvSpPr>
          <p:spPr>
            <a:xfrm>
              <a:off x="4245844" y="3623137"/>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6"/>
            <p:cNvSpPr/>
            <p:nvPr/>
          </p:nvSpPr>
          <p:spPr>
            <a:xfrm>
              <a:off x="4845262" y="3623137"/>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6"/>
            <p:cNvSpPr/>
            <p:nvPr/>
          </p:nvSpPr>
          <p:spPr>
            <a:xfrm>
              <a:off x="5414325" y="3704850"/>
              <a:ext cx="3729487" cy="392985"/>
            </a:xfrm>
            <a:custGeom>
              <a:rect b="b" l="l" r="r" t="t"/>
              <a:pathLst>
                <a:path extrusionOk="0" h="15590" w="71714">
                  <a:moveTo>
                    <a:pt x="1" y="1"/>
                  </a:moveTo>
                  <a:lnTo>
                    <a:pt x="1" y="15590"/>
                  </a:lnTo>
                  <a:lnTo>
                    <a:pt x="71714" y="15590"/>
                  </a:lnTo>
                  <a:lnTo>
                    <a:pt x="717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86"/>
          <p:cNvSpPr/>
          <p:nvPr/>
        </p:nvSpPr>
        <p:spPr>
          <a:xfrm>
            <a:off x="2621249" y="414399"/>
            <a:ext cx="3753300" cy="11964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7000">
                <a:solidFill>
                  <a:schemeClr val="dk2"/>
                </a:solidFill>
                <a:latin typeface="Lato Black"/>
                <a:ea typeface="Lato Black"/>
                <a:cs typeface="Lato Black"/>
                <a:sym typeface="Lato Black"/>
              </a:rPr>
              <a:t>Results</a:t>
            </a:r>
            <a:endParaRPr sz="60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8" name="Shape 1538"/>
        <p:cNvGrpSpPr/>
        <p:nvPr/>
      </p:nvGrpSpPr>
      <p:grpSpPr>
        <a:xfrm>
          <a:off x="0" y="0"/>
          <a:ext cx="0" cy="0"/>
          <a:chOff x="0" y="0"/>
          <a:chExt cx="0" cy="0"/>
        </a:xfrm>
      </p:grpSpPr>
      <p:sp>
        <p:nvSpPr>
          <p:cNvPr id="1539" name="Google Shape;1539;p87"/>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540" name="Google Shape;1540;p87"/>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41" name="Google Shape;1541;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2" name="Google Shape;1542;p87"/>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543" name="Google Shape;1543;p87"/>
          <p:cNvSpPr txBox="1"/>
          <p:nvPr/>
        </p:nvSpPr>
        <p:spPr>
          <a:xfrm>
            <a:off x="1627250" y="3156875"/>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codes above shows the accuracy of Random Forest model using training sets</a:t>
            </a:r>
            <a:endParaRPr sz="1600">
              <a:solidFill>
                <a:srgbClr val="0F4B7E"/>
              </a:solidFill>
              <a:latin typeface="Lato"/>
              <a:ea typeface="Lato"/>
              <a:cs typeface="Lato"/>
              <a:sym typeface="Lato"/>
            </a:endParaRPr>
          </a:p>
        </p:txBody>
      </p:sp>
      <p:pic>
        <p:nvPicPr>
          <p:cNvPr id="1544" name="Google Shape;1544;p87"/>
          <p:cNvPicPr preferRelativeResize="0"/>
          <p:nvPr/>
        </p:nvPicPr>
        <p:blipFill rotWithShape="1">
          <a:blip r:embed="rId3">
            <a:alphaModFix/>
          </a:blip>
          <a:srcRect b="49704" l="19834" r="27019" t="24452"/>
          <a:stretch/>
        </p:blipFill>
        <p:spPr>
          <a:xfrm>
            <a:off x="1700325" y="1404125"/>
            <a:ext cx="5887627" cy="1362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8" name="Shape 1548"/>
        <p:cNvGrpSpPr/>
        <p:nvPr/>
      </p:nvGrpSpPr>
      <p:grpSpPr>
        <a:xfrm>
          <a:off x="0" y="0"/>
          <a:ext cx="0" cy="0"/>
          <a:chOff x="0" y="0"/>
          <a:chExt cx="0" cy="0"/>
        </a:xfrm>
      </p:grpSpPr>
      <p:sp>
        <p:nvSpPr>
          <p:cNvPr id="1549" name="Google Shape;1549;p88"/>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550" name="Google Shape;1550;p88"/>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51" name="Google Shape;1551;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2" name="Google Shape;1552;p88"/>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553" name="Google Shape;1553;p88"/>
          <p:cNvSpPr txBox="1"/>
          <p:nvPr/>
        </p:nvSpPr>
        <p:spPr>
          <a:xfrm>
            <a:off x="1627250" y="3156875"/>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codes above shows the accuracy of Random Forest model using testing sets</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p:txBody>
      </p:sp>
      <p:pic>
        <p:nvPicPr>
          <p:cNvPr id="1554" name="Google Shape;1554;p88"/>
          <p:cNvPicPr preferRelativeResize="0"/>
          <p:nvPr/>
        </p:nvPicPr>
        <p:blipFill rotWithShape="1">
          <a:blip r:embed="rId3">
            <a:alphaModFix/>
          </a:blip>
          <a:srcRect b="26905" l="18882" r="27970" t="47251"/>
          <a:stretch/>
        </p:blipFill>
        <p:spPr>
          <a:xfrm>
            <a:off x="1700325" y="1404125"/>
            <a:ext cx="5887627" cy="136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89"/>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60" name="Google Shape;156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89"/>
          <p:cNvSpPr txBox="1"/>
          <p:nvPr/>
        </p:nvSpPr>
        <p:spPr>
          <a:xfrm>
            <a:off x="44050" y="0"/>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562" name="Google Shape;1562;p89"/>
          <p:cNvSpPr txBox="1"/>
          <p:nvPr/>
        </p:nvSpPr>
        <p:spPr>
          <a:xfrm>
            <a:off x="3548950" y="0"/>
            <a:ext cx="47322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Lato Black"/>
                <a:ea typeface="Lato Black"/>
                <a:cs typeface="Lato Black"/>
                <a:sym typeface="Lato Black"/>
              </a:rPr>
              <a:t>Confusion matrix</a:t>
            </a:r>
            <a:endParaRPr sz="1200">
              <a:solidFill>
                <a:srgbClr val="0F4B7E"/>
              </a:solidFill>
              <a:latin typeface="Lato"/>
              <a:ea typeface="Lato"/>
              <a:cs typeface="Lato"/>
              <a:sym typeface="Lato"/>
            </a:endParaRPr>
          </a:p>
        </p:txBody>
      </p:sp>
      <p:pic>
        <p:nvPicPr>
          <p:cNvPr id="1563" name="Google Shape;1563;p89"/>
          <p:cNvPicPr preferRelativeResize="0"/>
          <p:nvPr/>
        </p:nvPicPr>
        <p:blipFill rotWithShape="1">
          <a:blip r:embed="rId3">
            <a:alphaModFix/>
          </a:blip>
          <a:srcRect b="11" l="18644" r="41954" t="44275"/>
          <a:stretch/>
        </p:blipFill>
        <p:spPr>
          <a:xfrm>
            <a:off x="995800" y="1221575"/>
            <a:ext cx="4317600" cy="3275199"/>
          </a:xfrm>
          <a:prstGeom prst="rect">
            <a:avLst/>
          </a:prstGeom>
          <a:noFill/>
          <a:ln cap="flat" cmpd="sng" w="9525">
            <a:solidFill>
              <a:srgbClr val="FF9900"/>
            </a:solidFill>
            <a:prstDash val="solid"/>
            <a:round/>
            <a:headEnd len="sm" w="sm" type="none"/>
            <a:tailEnd len="sm" w="sm" type="none"/>
          </a:ln>
          <a:effectLst>
            <a:outerShdw blurRad="57150" rotWithShape="0" algn="bl" dir="5400000" dist="19050">
              <a:srgbClr val="000000">
                <a:alpha val="50000"/>
              </a:srgbClr>
            </a:outerShdw>
          </a:effectLst>
        </p:spPr>
      </p:pic>
      <p:sp>
        <p:nvSpPr>
          <p:cNvPr id="1564" name="Google Shape;1564;p89"/>
          <p:cNvSpPr txBox="1"/>
          <p:nvPr/>
        </p:nvSpPr>
        <p:spPr>
          <a:xfrm>
            <a:off x="5889150" y="1864900"/>
            <a:ext cx="298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ahoma"/>
                <a:ea typeface="Tahoma"/>
                <a:cs typeface="Tahoma"/>
                <a:sym typeface="Tahoma"/>
              </a:rPr>
              <a:t>Precision = TP/ (TP + TN)</a:t>
            </a:r>
            <a:endParaRPr sz="1700">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90"/>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570" name="Google Shape;1570;p90"/>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71" name="Google Shape;1571;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90"/>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pic>
        <p:nvPicPr>
          <p:cNvPr id="1573" name="Google Shape;1573;p90"/>
          <p:cNvPicPr preferRelativeResize="0"/>
          <p:nvPr/>
        </p:nvPicPr>
        <p:blipFill rotWithShape="1">
          <a:blip r:embed="rId3">
            <a:alphaModFix/>
          </a:blip>
          <a:srcRect b="19315" l="15512" r="48108" t="54432"/>
          <a:stretch/>
        </p:blipFill>
        <p:spPr>
          <a:xfrm>
            <a:off x="716400" y="1379475"/>
            <a:ext cx="6905899" cy="2673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91"/>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579" name="Google Shape;1579;p91"/>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80" name="Google Shape;1580;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1" name="Google Shape;1581;p91"/>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582" name="Google Shape;1582;p91"/>
          <p:cNvSpPr txBox="1"/>
          <p:nvPr/>
        </p:nvSpPr>
        <p:spPr>
          <a:xfrm>
            <a:off x="78175" y="1905750"/>
            <a:ext cx="4746000" cy="1173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This codes shows which attribute in the dataset affect the model. </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Assign scores based on the input features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Indicate how useful of the attribute in prediction</a:t>
            </a:r>
            <a:endParaRPr>
              <a:solidFill>
                <a:schemeClr val="lt2"/>
              </a:solidFill>
              <a:latin typeface="Lato"/>
              <a:ea typeface="Lato"/>
              <a:cs typeface="Lato"/>
              <a:sym typeface="Lato"/>
            </a:endParaRPr>
          </a:p>
          <a:p>
            <a:pPr indent="0" lvl="0" marL="457200" rtl="0" algn="l">
              <a:spcBef>
                <a:spcPts val="0"/>
              </a:spcBef>
              <a:spcAft>
                <a:spcPts val="0"/>
              </a:spcAft>
              <a:buNone/>
            </a:pPr>
            <a:r>
              <a:t/>
            </a:r>
            <a:endParaRPr>
              <a:solidFill>
                <a:schemeClr val="lt2"/>
              </a:solidFill>
              <a:latin typeface="Lato"/>
              <a:ea typeface="Lato"/>
              <a:cs typeface="Lato"/>
              <a:sym typeface="Lato"/>
            </a:endParaRPr>
          </a:p>
        </p:txBody>
      </p:sp>
      <p:pic>
        <p:nvPicPr>
          <p:cNvPr id="1583" name="Google Shape;1583;p91"/>
          <p:cNvPicPr preferRelativeResize="0"/>
          <p:nvPr/>
        </p:nvPicPr>
        <p:blipFill rotWithShape="1">
          <a:blip r:embed="rId3">
            <a:alphaModFix/>
          </a:blip>
          <a:srcRect b="5584" l="25444" r="34779" t="24087"/>
          <a:stretch/>
        </p:blipFill>
        <p:spPr>
          <a:xfrm>
            <a:off x="5020275" y="1232025"/>
            <a:ext cx="4085198" cy="38747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56"/>
          <p:cNvSpPr txBox="1"/>
          <p:nvPr>
            <p:ph type="title"/>
          </p:nvPr>
        </p:nvSpPr>
        <p:spPr>
          <a:xfrm>
            <a:off x="148725" y="330800"/>
            <a:ext cx="73041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pick this topic?</a:t>
            </a:r>
            <a:endParaRPr/>
          </a:p>
        </p:txBody>
      </p:sp>
      <p:grpSp>
        <p:nvGrpSpPr>
          <p:cNvPr id="603" name="Google Shape;603;p56"/>
          <p:cNvGrpSpPr/>
          <p:nvPr/>
        </p:nvGrpSpPr>
        <p:grpSpPr>
          <a:xfrm rot="1885">
            <a:off x="2955285" y="3221060"/>
            <a:ext cx="4307771" cy="2243361"/>
            <a:chOff x="994600" y="1481575"/>
            <a:chExt cx="4723950" cy="2279375"/>
          </a:xfrm>
        </p:grpSpPr>
        <p:sp>
          <p:nvSpPr>
            <p:cNvPr id="604" name="Google Shape;604;p56"/>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56"/>
          <p:cNvSpPr txBox="1"/>
          <p:nvPr/>
        </p:nvSpPr>
        <p:spPr>
          <a:xfrm>
            <a:off x="272675" y="1357050"/>
            <a:ext cx="7912200" cy="2429400"/>
          </a:xfrm>
          <a:prstGeom prst="rect">
            <a:avLst/>
          </a:prstGeom>
          <a:noFill/>
          <a:ln>
            <a:noFill/>
          </a:ln>
        </p:spPr>
        <p:txBody>
          <a:bodyPr anchorCtr="0" anchor="t" bIns="91425" lIns="91425" spcFirstLastPara="1" rIns="91425" wrap="square" tIns="91425">
            <a:spAutoFit/>
          </a:bodyPr>
          <a:lstStyle/>
          <a:p>
            <a:pPr indent="-374650" lvl="0" marL="457200" rtl="0" algn="just">
              <a:lnSpc>
                <a:spcPct val="107916"/>
              </a:lnSpc>
              <a:spcBef>
                <a:spcPts val="0"/>
              </a:spcBef>
              <a:spcAft>
                <a:spcPts val="0"/>
              </a:spcAft>
              <a:buClr>
                <a:schemeClr val="dk2"/>
              </a:buClr>
              <a:buSzPts val="2300"/>
              <a:buFont typeface="Tahoma"/>
              <a:buChar char="-"/>
            </a:pPr>
            <a:r>
              <a:rPr lang="en" sz="1900">
                <a:solidFill>
                  <a:schemeClr val="dk2"/>
                </a:solidFill>
                <a:latin typeface="Tahoma"/>
                <a:ea typeface="Tahoma"/>
                <a:cs typeface="Tahoma"/>
                <a:sym typeface="Tahoma"/>
              </a:rPr>
              <a:t>Growth in service began to accelerate in the 1960s and accelerated again after the double-dip recession in the early 1980</a:t>
            </a:r>
            <a:endParaRPr sz="1900">
              <a:solidFill>
                <a:schemeClr val="dk2"/>
              </a:solidFill>
              <a:latin typeface="Tahoma"/>
              <a:ea typeface="Tahoma"/>
              <a:cs typeface="Tahoma"/>
              <a:sym typeface="Tahoma"/>
            </a:endParaRPr>
          </a:p>
          <a:p>
            <a:pPr indent="-349250" lvl="0" marL="457200" rtl="0" algn="just">
              <a:lnSpc>
                <a:spcPct val="107916"/>
              </a:lnSpc>
              <a:spcBef>
                <a:spcPts val="800"/>
              </a:spcBef>
              <a:spcAft>
                <a:spcPts val="0"/>
              </a:spcAft>
              <a:buClr>
                <a:schemeClr val="dk2"/>
              </a:buClr>
              <a:buSzPts val="1900"/>
              <a:buFont typeface="Tahoma"/>
              <a:buChar char="-"/>
            </a:pPr>
            <a:r>
              <a:rPr lang="en" sz="1900">
                <a:solidFill>
                  <a:schemeClr val="dk2"/>
                </a:solidFill>
                <a:latin typeface="Tahoma"/>
                <a:ea typeface="Tahoma"/>
                <a:cs typeface="Tahoma"/>
                <a:sym typeface="Tahoma"/>
              </a:rPr>
              <a:t>commerce ministry data, service sectors accounts for 60% to India’s GDP and 70% to Karnataka’s GDP</a:t>
            </a:r>
            <a:endParaRPr sz="1900">
              <a:solidFill>
                <a:schemeClr val="dk2"/>
              </a:solidFill>
              <a:latin typeface="Tahoma"/>
              <a:ea typeface="Tahoma"/>
              <a:cs typeface="Tahoma"/>
              <a:sym typeface="Tahoma"/>
            </a:endParaRPr>
          </a:p>
          <a:p>
            <a:pPr indent="-349250" lvl="0" marL="457200" rtl="0" algn="just">
              <a:lnSpc>
                <a:spcPct val="107916"/>
              </a:lnSpc>
              <a:spcBef>
                <a:spcPts val="800"/>
              </a:spcBef>
              <a:spcAft>
                <a:spcPts val="0"/>
              </a:spcAft>
              <a:buClr>
                <a:schemeClr val="dk2"/>
              </a:buClr>
              <a:buSzPts val="1900"/>
              <a:buFont typeface="Tahoma"/>
              <a:buChar char="-"/>
            </a:pPr>
            <a:r>
              <a:rPr lang="en" sz="1900">
                <a:solidFill>
                  <a:schemeClr val="dk2"/>
                </a:solidFill>
                <a:latin typeface="Tahoma"/>
                <a:ea typeface="Tahoma"/>
                <a:cs typeface="Tahoma"/>
                <a:sym typeface="Tahoma"/>
              </a:rPr>
              <a:t>service sectors plays an important role in the global economy</a:t>
            </a:r>
            <a:endParaRPr sz="1900">
              <a:solidFill>
                <a:schemeClr val="dk2"/>
              </a:solidFill>
              <a:latin typeface="Tahoma"/>
              <a:ea typeface="Tahoma"/>
              <a:cs typeface="Tahoma"/>
              <a:sym typeface="Tahoma"/>
            </a:endParaRPr>
          </a:p>
          <a:p>
            <a:pPr indent="-349250" lvl="0" marL="457200" rtl="0" algn="just">
              <a:lnSpc>
                <a:spcPct val="107916"/>
              </a:lnSpc>
              <a:spcBef>
                <a:spcPts val="800"/>
              </a:spcBef>
              <a:spcAft>
                <a:spcPts val="800"/>
              </a:spcAft>
              <a:buClr>
                <a:schemeClr val="dk2"/>
              </a:buClr>
              <a:buSzPts val="1900"/>
              <a:buFont typeface="Tahoma"/>
              <a:buChar char="-"/>
            </a:pPr>
            <a:r>
              <a:rPr lang="en" sz="1900">
                <a:solidFill>
                  <a:schemeClr val="dk2"/>
                </a:solidFill>
                <a:latin typeface="Tahoma"/>
                <a:ea typeface="Tahoma"/>
                <a:cs typeface="Tahoma"/>
                <a:sym typeface="Tahoma"/>
              </a:rPr>
              <a:t>How we know a service is good?</a:t>
            </a:r>
            <a:endParaRPr sz="1900">
              <a:solidFill>
                <a:schemeClr val="dk2"/>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92"/>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89" name="Google Shape;1589;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0" name="Google Shape;1590;p92"/>
          <p:cNvSpPr txBox="1"/>
          <p:nvPr/>
        </p:nvSpPr>
        <p:spPr>
          <a:xfrm>
            <a:off x="487500" y="237125"/>
            <a:ext cx="25149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Random Forest</a:t>
            </a:r>
            <a:endParaRPr sz="2400">
              <a:solidFill>
                <a:srgbClr val="0F4B7E"/>
              </a:solidFill>
              <a:latin typeface="Lato"/>
              <a:ea typeface="Lato"/>
              <a:cs typeface="Lato"/>
              <a:sym typeface="Lato"/>
            </a:endParaRPr>
          </a:p>
        </p:txBody>
      </p:sp>
      <p:sp>
        <p:nvSpPr>
          <p:cNvPr id="1591" name="Google Shape;1591;p92"/>
          <p:cNvSpPr txBox="1"/>
          <p:nvPr/>
        </p:nvSpPr>
        <p:spPr>
          <a:xfrm>
            <a:off x="3406800" y="107375"/>
            <a:ext cx="31755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Lato Black"/>
                <a:ea typeface="Lato Black"/>
                <a:cs typeface="Lato Black"/>
                <a:sym typeface="Lato Black"/>
              </a:rPr>
              <a:t>Visualisation for important features</a:t>
            </a:r>
            <a:endParaRPr sz="1200">
              <a:solidFill>
                <a:srgbClr val="0F4B7E"/>
              </a:solidFill>
              <a:latin typeface="Lato"/>
              <a:ea typeface="Lato"/>
              <a:cs typeface="Lato"/>
              <a:sym typeface="Lato"/>
            </a:endParaRPr>
          </a:p>
        </p:txBody>
      </p:sp>
      <p:pic>
        <p:nvPicPr>
          <p:cNvPr id="1592" name="Google Shape;1592;p92"/>
          <p:cNvPicPr preferRelativeResize="0"/>
          <p:nvPr/>
        </p:nvPicPr>
        <p:blipFill rotWithShape="1">
          <a:blip r:embed="rId3">
            <a:alphaModFix/>
          </a:blip>
          <a:srcRect b="4515" l="16218" r="23911" t="22883"/>
          <a:stretch/>
        </p:blipFill>
        <p:spPr>
          <a:xfrm>
            <a:off x="847425" y="1181600"/>
            <a:ext cx="5535998" cy="360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93"/>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598" name="Google Shape;1598;p93"/>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99" name="Google Shape;1599;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0" name="Google Shape;1600;p93"/>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Logistic Regression</a:t>
            </a:r>
            <a:endParaRPr sz="2400">
              <a:solidFill>
                <a:srgbClr val="0F4B7E"/>
              </a:solidFill>
              <a:latin typeface="Lato"/>
              <a:ea typeface="Lato"/>
              <a:cs typeface="Lato"/>
              <a:sym typeface="Lato"/>
            </a:endParaRPr>
          </a:p>
        </p:txBody>
      </p:sp>
      <p:pic>
        <p:nvPicPr>
          <p:cNvPr id="1601" name="Google Shape;1601;p93"/>
          <p:cNvPicPr preferRelativeResize="0"/>
          <p:nvPr/>
        </p:nvPicPr>
        <p:blipFill>
          <a:blip r:embed="rId3">
            <a:alphaModFix/>
          </a:blip>
          <a:stretch>
            <a:fillRect/>
          </a:stretch>
        </p:blipFill>
        <p:spPr>
          <a:xfrm>
            <a:off x="5462775" y="521050"/>
            <a:ext cx="3311400" cy="429644"/>
          </a:xfrm>
          <a:prstGeom prst="rect">
            <a:avLst/>
          </a:prstGeom>
          <a:noFill/>
          <a:ln>
            <a:noFill/>
          </a:ln>
        </p:spPr>
      </p:pic>
      <p:pic>
        <p:nvPicPr>
          <p:cNvPr id="1602" name="Google Shape;1602;p93"/>
          <p:cNvPicPr preferRelativeResize="0"/>
          <p:nvPr/>
        </p:nvPicPr>
        <p:blipFill>
          <a:blip r:embed="rId4">
            <a:alphaModFix/>
          </a:blip>
          <a:stretch>
            <a:fillRect/>
          </a:stretch>
        </p:blipFill>
        <p:spPr>
          <a:xfrm>
            <a:off x="2456350" y="1233500"/>
            <a:ext cx="6649126" cy="3013950"/>
          </a:xfrm>
          <a:prstGeom prst="rect">
            <a:avLst/>
          </a:prstGeom>
          <a:noFill/>
          <a:ln>
            <a:noFill/>
          </a:ln>
        </p:spPr>
      </p:pic>
      <p:sp>
        <p:nvSpPr>
          <p:cNvPr id="1603" name="Google Shape;1603;p93"/>
          <p:cNvSpPr txBox="1"/>
          <p:nvPr/>
        </p:nvSpPr>
        <p:spPr>
          <a:xfrm>
            <a:off x="149400" y="4372900"/>
            <a:ext cx="52203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By </a:t>
            </a:r>
            <a:r>
              <a:rPr lang="en">
                <a:solidFill>
                  <a:schemeClr val="lt2"/>
                </a:solidFill>
                <a:latin typeface="Lato"/>
                <a:ea typeface="Lato"/>
                <a:cs typeface="Lato"/>
                <a:sym typeface="Lato"/>
              </a:rPr>
              <a:t>plotting the graph, 56.6 % of passengers reporting Neutral / Dissatisfied (negative class: 0) and 43.4 % reporting Satisfied, the target class is equally balanced (positive class: 1).</a:t>
            </a:r>
            <a:endParaRPr sz="1600">
              <a:solidFill>
                <a:srgbClr val="0F4B7E"/>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94"/>
          <p:cNvSpPr/>
          <p:nvPr/>
        </p:nvSpPr>
        <p:spPr>
          <a:xfrm>
            <a:off x="7422475" y="0"/>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09" name="Google Shape;1609;p94"/>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610" name="Google Shape;161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1" name="Google Shape;1611;p94"/>
          <p:cNvSpPr txBox="1"/>
          <p:nvPr/>
        </p:nvSpPr>
        <p:spPr>
          <a:xfrm>
            <a:off x="0" y="0"/>
            <a:ext cx="61425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Logistic Regression</a:t>
            </a:r>
            <a:endParaRPr sz="2400">
              <a:solidFill>
                <a:srgbClr val="0F4B7E"/>
              </a:solidFill>
              <a:latin typeface="Lato"/>
              <a:ea typeface="Lato"/>
              <a:cs typeface="Lato"/>
              <a:sym typeface="Lato"/>
            </a:endParaRPr>
          </a:p>
        </p:txBody>
      </p:sp>
      <p:pic>
        <p:nvPicPr>
          <p:cNvPr id="1612" name="Google Shape;1612;p94"/>
          <p:cNvPicPr preferRelativeResize="0"/>
          <p:nvPr/>
        </p:nvPicPr>
        <p:blipFill>
          <a:blip r:embed="rId3">
            <a:alphaModFix/>
          </a:blip>
          <a:stretch>
            <a:fillRect/>
          </a:stretch>
        </p:blipFill>
        <p:spPr>
          <a:xfrm>
            <a:off x="2764975" y="63125"/>
            <a:ext cx="3311400" cy="429644"/>
          </a:xfrm>
          <a:prstGeom prst="rect">
            <a:avLst/>
          </a:prstGeom>
          <a:noFill/>
          <a:ln>
            <a:noFill/>
          </a:ln>
        </p:spPr>
      </p:pic>
      <p:pic>
        <p:nvPicPr>
          <p:cNvPr id="1613" name="Google Shape;1613;p94"/>
          <p:cNvPicPr preferRelativeResize="0"/>
          <p:nvPr/>
        </p:nvPicPr>
        <p:blipFill>
          <a:blip r:embed="rId4">
            <a:alphaModFix/>
          </a:blip>
          <a:stretch>
            <a:fillRect/>
          </a:stretch>
        </p:blipFill>
        <p:spPr>
          <a:xfrm>
            <a:off x="-12" y="815450"/>
            <a:ext cx="4684294" cy="2790000"/>
          </a:xfrm>
          <a:prstGeom prst="rect">
            <a:avLst/>
          </a:prstGeom>
          <a:noFill/>
          <a:ln>
            <a:noFill/>
          </a:ln>
        </p:spPr>
      </p:pic>
      <p:sp>
        <p:nvSpPr>
          <p:cNvPr id="1614" name="Google Shape;1614;p94"/>
          <p:cNvSpPr txBox="1"/>
          <p:nvPr/>
        </p:nvSpPr>
        <p:spPr>
          <a:xfrm>
            <a:off x="1810950" y="1425175"/>
            <a:ext cx="3236100" cy="6096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0F4B7E"/>
                </a:solidFill>
                <a:latin typeface="Lato"/>
                <a:ea typeface="Lato"/>
                <a:cs typeface="Lato"/>
                <a:sym typeface="Lato"/>
              </a:rPr>
              <a:t>the dataset is normalized and randomly divided into two datasets for training and testing purposes with ratios of 80% and 20% respectively.</a:t>
            </a:r>
            <a:endParaRPr sz="1100">
              <a:solidFill>
                <a:srgbClr val="0F4B7E"/>
              </a:solidFill>
              <a:latin typeface="Lato"/>
              <a:ea typeface="Lato"/>
              <a:cs typeface="Lato"/>
              <a:sym typeface="Lato"/>
            </a:endParaRPr>
          </a:p>
        </p:txBody>
      </p:sp>
      <p:pic>
        <p:nvPicPr>
          <p:cNvPr id="1615" name="Google Shape;1615;p94"/>
          <p:cNvPicPr preferRelativeResize="0"/>
          <p:nvPr/>
        </p:nvPicPr>
        <p:blipFill>
          <a:blip r:embed="rId5">
            <a:alphaModFix/>
          </a:blip>
          <a:stretch>
            <a:fillRect/>
          </a:stretch>
        </p:blipFill>
        <p:spPr>
          <a:xfrm>
            <a:off x="5187275" y="815450"/>
            <a:ext cx="3918200" cy="3511310"/>
          </a:xfrm>
          <a:prstGeom prst="rect">
            <a:avLst/>
          </a:prstGeom>
          <a:noFill/>
          <a:ln>
            <a:noFill/>
          </a:ln>
        </p:spPr>
      </p:pic>
      <p:sp>
        <p:nvSpPr>
          <p:cNvPr id="1616" name="Google Shape;1616;p94"/>
          <p:cNvSpPr txBox="1"/>
          <p:nvPr/>
        </p:nvSpPr>
        <p:spPr>
          <a:xfrm>
            <a:off x="3388375" y="4416500"/>
            <a:ext cx="5168400" cy="6096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1100">
                <a:latin typeface="Lato"/>
                <a:ea typeface="Lato"/>
                <a:cs typeface="Lato"/>
                <a:sym typeface="Lato"/>
              </a:rPr>
              <a:t>There are 3 features which stand out: online_boarding (3.01), inflight_wifi_service (1.97), and checkin_service (1.62). At the same time, the other features have a coefficent below 0.3 in absolute value, so they are consider less important.</a:t>
            </a:r>
            <a:endParaRPr sz="1100">
              <a:solidFill>
                <a:srgbClr val="0F4B7E"/>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2" name="Google Shape;1622;p95"/>
          <p:cNvSpPr/>
          <p:nvPr/>
        </p:nvSpPr>
        <p:spPr>
          <a:xfrm>
            <a:off x="0" y="0"/>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23" name="Google Shape;1623;p95"/>
          <p:cNvSpPr txBox="1"/>
          <p:nvPr/>
        </p:nvSpPr>
        <p:spPr>
          <a:xfrm>
            <a:off x="3001500" y="0"/>
            <a:ext cx="61425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Logistic Regression</a:t>
            </a:r>
            <a:endParaRPr sz="2400">
              <a:solidFill>
                <a:srgbClr val="0F4B7E"/>
              </a:solidFill>
              <a:latin typeface="Lato"/>
              <a:ea typeface="Lato"/>
              <a:cs typeface="Lato"/>
              <a:sym typeface="Lato"/>
            </a:endParaRPr>
          </a:p>
        </p:txBody>
      </p:sp>
      <p:pic>
        <p:nvPicPr>
          <p:cNvPr id="1624" name="Google Shape;1624;p95"/>
          <p:cNvPicPr preferRelativeResize="0"/>
          <p:nvPr/>
        </p:nvPicPr>
        <p:blipFill>
          <a:blip r:embed="rId3">
            <a:alphaModFix/>
          </a:blip>
          <a:stretch>
            <a:fillRect/>
          </a:stretch>
        </p:blipFill>
        <p:spPr>
          <a:xfrm>
            <a:off x="5766475" y="63125"/>
            <a:ext cx="3311400" cy="429644"/>
          </a:xfrm>
          <a:prstGeom prst="rect">
            <a:avLst/>
          </a:prstGeom>
          <a:noFill/>
          <a:ln>
            <a:noFill/>
          </a:ln>
        </p:spPr>
      </p:pic>
      <p:pic>
        <p:nvPicPr>
          <p:cNvPr id="1625" name="Google Shape;1625;p95"/>
          <p:cNvPicPr preferRelativeResize="0"/>
          <p:nvPr/>
        </p:nvPicPr>
        <p:blipFill>
          <a:blip r:embed="rId4">
            <a:alphaModFix/>
          </a:blip>
          <a:stretch>
            <a:fillRect/>
          </a:stretch>
        </p:blipFill>
        <p:spPr>
          <a:xfrm>
            <a:off x="853225" y="878725"/>
            <a:ext cx="4172149" cy="4264725"/>
          </a:xfrm>
          <a:prstGeom prst="rect">
            <a:avLst/>
          </a:prstGeom>
          <a:noFill/>
          <a:ln>
            <a:noFill/>
          </a:ln>
        </p:spPr>
      </p:pic>
      <p:sp>
        <p:nvSpPr>
          <p:cNvPr id="1626" name="Google Shape;1626;p95"/>
          <p:cNvSpPr txBox="1"/>
          <p:nvPr/>
        </p:nvSpPr>
        <p:spPr>
          <a:xfrm>
            <a:off x="5386375" y="2324700"/>
            <a:ext cx="3608700" cy="9021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222222"/>
                </a:solidFill>
                <a:latin typeface="Lato"/>
                <a:ea typeface="Lato"/>
                <a:cs typeface="Lato"/>
                <a:sym typeface="Lato"/>
              </a:rPr>
              <a:t>In the model evaluation, MAE is  used to  measure only the magnitude of the errors and doesn’t concern itself with their direction. The lower the MAE, the higher the accuracy of a model.</a:t>
            </a:r>
            <a:endParaRPr sz="1100">
              <a:solidFill>
                <a:srgbClr val="0F4B7E"/>
              </a:solidFill>
              <a:latin typeface="Lato"/>
              <a:ea typeface="Lato"/>
              <a:cs typeface="Lato"/>
              <a:sym typeface="Lato"/>
            </a:endParaRPr>
          </a:p>
        </p:txBody>
      </p:sp>
      <p:sp>
        <p:nvSpPr>
          <p:cNvPr id="1627" name="Google Shape;1627;p95"/>
          <p:cNvSpPr/>
          <p:nvPr/>
        </p:nvSpPr>
        <p:spPr>
          <a:xfrm flipH="1">
            <a:off x="4002225" y="2969700"/>
            <a:ext cx="548700" cy="257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5"/>
          <p:cNvSpPr/>
          <p:nvPr/>
        </p:nvSpPr>
        <p:spPr>
          <a:xfrm flipH="1">
            <a:off x="4002225" y="4818100"/>
            <a:ext cx="548700" cy="257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96"/>
          <p:cNvSpPr/>
          <p:nvPr/>
        </p:nvSpPr>
        <p:spPr>
          <a:xfrm>
            <a:off x="230025" y="14187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34" name="Google Shape;1634;p96"/>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635" name="Google Shape;1635;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96"/>
          <p:cNvSpPr txBox="1"/>
          <p:nvPr/>
        </p:nvSpPr>
        <p:spPr>
          <a:xfrm>
            <a:off x="2884375" y="0"/>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Logistic Regression</a:t>
            </a:r>
            <a:endParaRPr sz="2400">
              <a:solidFill>
                <a:srgbClr val="0F4B7E"/>
              </a:solidFill>
              <a:latin typeface="Lato"/>
              <a:ea typeface="Lato"/>
              <a:cs typeface="Lato"/>
              <a:sym typeface="Lato"/>
            </a:endParaRPr>
          </a:p>
        </p:txBody>
      </p:sp>
      <p:pic>
        <p:nvPicPr>
          <p:cNvPr id="1637" name="Google Shape;1637;p96"/>
          <p:cNvPicPr preferRelativeResize="0"/>
          <p:nvPr/>
        </p:nvPicPr>
        <p:blipFill>
          <a:blip r:embed="rId3">
            <a:alphaModFix/>
          </a:blip>
          <a:stretch>
            <a:fillRect/>
          </a:stretch>
        </p:blipFill>
        <p:spPr>
          <a:xfrm>
            <a:off x="5718725" y="63125"/>
            <a:ext cx="3311400" cy="429644"/>
          </a:xfrm>
          <a:prstGeom prst="rect">
            <a:avLst/>
          </a:prstGeom>
          <a:noFill/>
          <a:ln>
            <a:noFill/>
          </a:ln>
        </p:spPr>
      </p:pic>
      <p:sp>
        <p:nvSpPr>
          <p:cNvPr id="1638" name="Google Shape;1638;p96"/>
          <p:cNvSpPr txBox="1"/>
          <p:nvPr/>
        </p:nvSpPr>
        <p:spPr>
          <a:xfrm>
            <a:off x="0" y="4116950"/>
            <a:ext cx="5220300" cy="684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AUC-ROC curve helps us visualize how well the logistic regression is performing. </a:t>
            </a:r>
            <a:r>
              <a:rPr lang="en" sz="1200">
                <a:solidFill>
                  <a:srgbClr val="202124"/>
                </a:solidFill>
                <a:latin typeface="Lato"/>
                <a:ea typeface="Lato"/>
                <a:cs typeface="Lato"/>
                <a:sym typeface="Lato"/>
              </a:rPr>
              <a:t>The area under the ROC curve (AUC)  of  logistic regression is 0.93. The result was considered excellent for AUC values between 0.9-1.</a:t>
            </a:r>
            <a:endParaRPr sz="1200">
              <a:solidFill>
                <a:srgbClr val="0F4B7E"/>
              </a:solidFill>
              <a:latin typeface="Lato"/>
              <a:ea typeface="Lato"/>
              <a:cs typeface="Lato"/>
              <a:sym typeface="Lato"/>
            </a:endParaRPr>
          </a:p>
        </p:txBody>
      </p:sp>
      <p:pic>
        <p:nvPicPr>
          <p:cNvPr id="1639" name="Google Shape;1639;p96"/>
          <p:cNvPicPr preferRelativeResize="0"/>
          <p:nvPr/>
        </p:nvPicPr>
        <p:blipFill>
          <a:blip r:embed="rId4">
            <a:alphaModFix/>
          </a:blip>
          <a:stretch>
            <a:fillRect/>
          </a:stretch>
        </p:blipFill>
        <p:spPr>
          <a:xfrm>
            <a:off x="11" y="1237587"/>
            <a:ext cx="4620574" cy="2668339"/>
          </a:xfrm>
          <a:prstGeom prst="rect">
            <a:avLst/>
          </a:prstGeom>
          <a:noFill/>
          <a:ln>
            <a:noFill/>
          </a:ln>
        </p:spPr>
      </p:pic>
      <p:pic>
        <p:nvPicPr>
          <p:cNvPr id="1640" name="Google Shape;1640;p96"/>
          <p:cNvPicPr preferRelativeResize="0"/>
          <p:nvPr/>
        </p:nvPicPr>
        <p:blipFill rotWithShape="1">
          <a:blip r:embed="rId5">
            <a:alphaModFix/>
          </a:blip>
          <a:srcRect b="0" l="0" r="24953" t="0"/>
          <a:stretch/>
        </p:blipFill>
        <p:spPr>
          <a:xfrm>
            <a:off x="5091550" y="1237575"/>
            <a:ext cx="3938576" cy="1600200"/>
          </a:xfrm>
          <a:prstGeom prst="rect">
            <a:avLst/>
          </a:prstGeom>
          <a:noFill/>
          <a:ln>
            <a:noFill/>
          </a:ln>
        </p:spPr>
      </p:pic>
      <p:sp>
        <p:nvSpPr>
          <p:cNvPr id="1641" name="Google Shape;1641;p96"/>
          <p:cNvSpPr txBox="1"/>
          <p:nvPr/>
        </p:nvSpPr>
        <p:spPr>
          <a:xfrm>
            <a:off x="5091550" y="3016997"/>
            <a:ext cx="38790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202124"/>
                </a:solidFill>
                <a:latin typeface="Lato"/>
                <a:ea typeface="Lato"/>
                <a:cs typeface="Lato"/>
                <a:sym typeface="Lato"/>
              </a:rPr>
              <a:t>Classification report is used to show the precision, recall, f1-Score, and support.</a:t>
            </a:r>
            <a:endParaRPr sz="1200">
              <a:solidFill>
                <a:srgbClr val="0F4B7E"/>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97"/>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47" name="Google Shape;1647;p97"/>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648" name="Google Shape;1648;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9" name="Google Shape;1649;p97"/>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Gradient Boosting classifier (GBC)</a:t>
            </a:r>
            <a:endParaRPr sz="2400">
              <a:solidFill>
                <a:srgbClr val="0F4B7E"/>
              </a:solidFill>
              <a:latin typeface="Lato"/>
              <a:ea typeface="Lato"/>
              <a:cs typeface="Lato"/>
              <a:sym typeface="Lato"/>
            </a:endParaRPr>
          </a:p>
        </p:txBody>
      </p:sp>
      <p:sp>
        <p:nvSpPr>
          <p:cNvPr id="1650" name="Google Shape;1650;p97"/>
          <p:cNvSpPr txBox="1"/>
          <p:nvPr/>
        </p:nvSpPr>
        <p:spPr>
          <a:xfrm>
            <a:off x="610175" y="1905750"/>
            <a:ext cx="4732200" cy="17106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Precision = TP/(TP + FP)</a:t>
            </a:r>
            <a:endParaRPr>
              <a:solidFill>
                <a:schemeClr val="lt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a:p>
            <a:pPr indent="0" lvl="0" marL="0" rtl="0" algn="l">
              <a:spcBef>
                <a:spcPts val="0"/>
              </a:spcBef>
              <a:spcAft>
                <a:spcPts val="0"/>
              </a:spcAft>
              <a:buNone/>
            </a:pPr>
            <a:r>
              <a:rPr lang="en">
                <a:solidFill>
                  <a:schemeClr val="lt2"/>
                </a:solidFill>
                <a:latin typeface="Lato"/>
                <a:ea typeface="Lato"/>
                <a:cs typeface="Lato"/>
                <a:sym typeface="Lato"/>
              </a:rPr>
              <a:t>Recall = TP/(TP + FN)</a:t>
            </a:r>
            <a:endParaRPr>
              <a:solidFill>
                <a:schemeClr val="lt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a:p>
            <a:pPr indent="0" lvl="0" marL="0" rtl="0" algn="l">
              <a:spcBef>
                <a:spcPts val="0"/>
              </a:spcBef>
              <a:spcAft>
                <a:spcPts val="0"/>
              </a:spcAft>
              <a:buNone/>
            </a:pPr>
            <a:r>
              <a:rPr lang="en">
                <a:solidFill>
                  <a:schemeClr val="lt2"/>
                </a:solidFill>
                <a:latin typeface="Lato"/>
                <a:ea typeface="Lato"/>
                <a:cs typeface="Lato"/>
                <a:sym typeface="Lato"/>
              </a:rPr>
              <a:t>F1 Score = 2*[(precision*recall) / (precision+recall)]</a:t>
            </a:r>
            <a:endParaRPr>
              <a:solidFill>
                <a:schemeClr val="lt2"/>
              </a:solidFill>
              <a:latin typeface="Lato"/>
              <a:ea typeface="Lato"/>
              <a:cs typeface="Lato"/>
              <a:sym typeface="Lato"/>
            </a:endParaRPr>
          </a:p>
          <a:p>
            <a:pPr indent="0" lvl="0" marL="0" rtl="0" algn="l">
              <a:spcBef>
                <a:spcPts val="0"/>
              </a:spcBef>
              <a:spcAft>
                <a:spcPts val="0"/>
              </a:spcAft>
              <a:buNone/>
            </a:pPr>
            <a:r>
              <a:t/>
            </a:r>
            <a:endParaRPr>
              <a:solidFill>
                <a:schemeClr val="lt2"/>
              </a:solidFill>
              <a:latin typeface="Lato"/>
              <a:ea typeface="Lato"/>
              <a:cs typeface="Lato"/>
              <a:sym typeface="Lato"/>
            </a:endParaRPr>
          </a:p>
          <a:p>
            <a:pPr indent="0" lvl="0" marL="0" rtl="0" algn="l">
              <a:spcBef>
                <a:spcPts val="0"/>
              </a:spcBef>
              <a:spcAft>
                <a:spcPts val="0"/>
              </a:spcAft>
              <a:buNone/>
            </a:pPr>
            <a:r>
              <a:rPr lang="en">
                <a:solidFill>
                  <a:schemeClr val="lt2"/>
                </a:solidFill>
                <a:latin typeface="Lato"/>
                <a:ea typeface="Lato"/>
                <a:cs typeface="Lato"/>
                <a:sym typeface="Lato"/>
              </a:rPr>
              <a:t>Accuracy=(TP+TN)/(TP+FP+TN+FN)</a:t>
            </a:r>
            <a:endParaRPr>
              <a:solidFill>
                <a:schemeClr val="lt2"/>
              </a:solidFill>
              <a:latin typeface="Lato"/>
              <a:ea typeface="Lato"/>
              <a:cs typeface="Lato"/>
              <a:sym typeface="Lato"/>
            </a:endParaRPr>
          </a:p>
        </p:txBody>
      </p:sp>
      <p:pic>
        <p:nvPicPr>
          <p:cNvPr id="1651" name="Google Shape;1651;p97"/>
          <p:cNvPicPr preferRelativeResize="0"/>
          <p:nvPr/>
        </p:nvPicPr>
        <p:blipFill rotWithShape="1">
          <a:blip r:embed="rId3">
            <a:alphaModFix/>
          </a:blip>
          <a:srcRect b="20181" l="17895" r="59751" t="27937"/>
          <a:stretch/>
        </p:blipFill>
        <p:spPr>
          <a:xfrm>
            <a:off x="5471625" y="1226850"/>
            <a:ext cx="2871349" cy="3746874"/>
          </a:xfrm>
          <a:prstGeom prst="rect">
            <a:avLst/>
          </a:prstGeom>
          <a:noFill/>
          <a:ln cap="flat" cmpd="sng" w="9525">
            <a:solidFill>
              <a:srgbClr val="FF99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98"/>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57" name="Google Shape;1657;p98"/>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658" name="Google Shape;1658;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9" name="Google Shape;1659;p98"/>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Gradient Boosting classifier (GBC)</a:t>
            </a:r>
            <a:endParaRPr sz="2400">
              <a:solidFill>
                <a:srgbClr val="0F4B7E"/>
              </a:solidFill>
              <a:latin typeface="Lato"/>
              <a:ea typeface="Lato"/>
              <a:cs typeface="Lato"/>
              <a:sym typeface="Lato"/>
            </a:endParaRPr>
          </a:p>
        </p:txBody>
      </p:sp>
      <p:sp>
        <p:nvSpPr>
          <p:cNvPr id="1660" name="Google Shape;1660;p98"/>
          <p:cNvSpPr txBox="1"/>
          <p:nvPr/>
        </p:nvSpPr>
        <p:spPr>
          <a:xfrm>
            <a:off x="3999125" y="1969800"/>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bar chart of the importance of features show which kind of predictor variables will be significantly affect the model’s prediction</a:t>
            </a:r>
            <a:endParaRPr sz="1600">
              <a:solidFill>
                <a:srgbClr val="0F4B7E"/>
              </a:solidFill>
              <a:latin typeface="Lato"/>
              <a:ea typeface="Lato"/>
              <a:cs typeface="Lato"/>
              <a:sym typeface="Lato"/>
            </a:endParaRPr>
          </a:p>
        </p:txBody>
      </p:sp>
      <p:pic>
        <p:nvPicPr>
          <p:cNvPr id="1661" name="Google Shape;1661;p98"/>
          <p:cNvPicPr preferRelativeResize="0"/>
          <p:nvPr/>
        </p:nvPicPr>
        <p:blipFill rotWithShape="1">
          <a:blip r:embed="rId3">
            <a:alphaModFix/>
          </a:blip>
          <a:srcRect b="16448" l="11807" r="49108" t="13557"/>
          <a:stretch/>
        </p:blipFill>
        <p:spPr>
          <a:xfrm>
            <a:off x="209500" y="1232350"/>
            <a:ext cx="3573801" cy="3598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5" name="Shape 1665"/>
        <p:cNvGrpSpPr/>
        <p:nvPr/>
      </p:nvGrpSpPr>
      <p:grpSpPr>
        <a:xfrm>
          <a:off x="0" y="0"/>
          <a:ext cx="0" cy="0"/>
          <a:chOff x="0" y="0"/>
          <a:chExt cx="0" cy="0"/>
        </a:xfrm>
      </p:grpSpPr>
      <p:sp>
        <p:nvSpPr>
          <p:cNvPr id="1666" name="Google Shape;1666;p99"/>
          <p:cNvSpPr/>
          <p:nvPr/>
        </p:nvSpPr>
        <p:spPr>
          <a:xfrm>
            <a:off x="400675" y="288125"/>
            <a:ext cx="1683000" cy="7257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2"/>
                </a:solidFill>
                <a:latin typeface="Lato Black"/>
                <a:ea typeface="Lato Black"/>
                <a:cs typeface="Lato Black"/>
                <a:sym typeface="Lato Black"/>
              </a:rPr>
              <a:t>Result</a:t>
            </a:r>
            <a:endParaRPr sz="6000"/>
          </a:p>
        </p:txBody>
      </p:sp>
      <p:sp>
        <p:nvSpPr>
          <p:cNvPr id="1667" name="Google Shape;1667;p99"/>
          <p:cNvSpPr txBox="1"/>
          <p:nvPr/>
        </p:nvSpPr>
        <p:spPr>
          <a:xfrm>
            <a:off x="847413" y="1547250"/>
            <a:ext cx="1236300"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668" name="Google Shape;1668;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9" name="Google Shape;1669;p99"/>
          <p:cNvSpPr txBox="1"/>
          <p:nvPr/>
        </p:nvSpPr>
        <p:spPr>
          <a:xfrm>
            <a:off x="2456350" y="457925"/>
            <a:ext cx="6221100" cy="5559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Lato Black"/>
                <a:ea typeface="Lato Black"/>
                <a:cs typeface="Lato Black"/>
                <a:sym typeface="Lato Black"/>
              </a:rPr>
              <a:t>Gradient Boosting classifier (GBC)</a:t>
            </a:r>
            <a:endParaRPr sz="2400">
              <a:solidFill>
                <a:srgbClr val="0F4B7E"/>
              </a:solidFill>
              <a:latin typeface="Lato"/>
              <a:ea typeface="Lato"/>
              <a:cs typeface="Lato"/>
              <a:sym typeface="Lato"/>
            </a:endParaRPr>
          </a:p>
        </p:txBody>
      </p:sp>
      <p:sp>
        <p:nvSpPr>
          <p:cNvPr id="1670" name="Google Shape;1670;p99"/>
          <p:cNvSpPr txBox="1"/>
          <p:nvPr/>
        </p:nvSpPr>
        <p:spPr>
          <a:xfrm>
            <a:off x="610175" y="1905750"/>
            <a:ext cx="4732200" cy="815400"/>
          </a:xfrm>
          <a:prstGeom prst="rect">
            <a:avLst/>
          </a:prstGeom>
          <a:solidFill>
            <a:srgbClr val="FCBC5D"/>
          </a:solidFill>
          <a:ln cap="flat" cmpd="sng" w="19050">
            <a:solidFill>
              <a:srgbClr val="FFFFFF"/>
            </a:solidFill>
            <a:prstDash val="solid"/>
            <a:round/>
            <a:headEnd len="sm" w="sm" type="none"/>
            <a:tailEnd len="sm" w="sm" type="none"/>
          </a:ln>
          <a:effectLst>
            <a:outerShdw rotWithShape="0" algn="bl" dir="3000000" dist="95250">
              <a:srgbClr val="F27243"/>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The confusion table illustrated that the GBC could perform well on the prediction of airline passengers satisfaction based on the large dataset.</a:t>
            </a:r>
            <a:endParaRPr sz="1600">
              <a:solidFill>
                <a:srgbClr val="0F4B7E"/>
              </a:solidFill>
              <a:latin typeface="Lato"/>
              <a:ea typeface="Lato"/>
              <a:cs typeface="Lato"/>
              <a:sym typeface="Lato"/>
            </a:endParaRPr>
          </a:p>
        </p:txBody>
      </p:sp>
      <p:pic>
        <p:nvPicPr>
          <p:cNvPr id="1671" name="Google Shape;1671;p99"/>
          <p:cNvPicPr preferRelativeResize="0"/>
          <p:nvPr/>
        </p:nvPicPr>
        <p:blipFill>
          <a:blip r:embed="rId3">
            <a:alphaModFix/>
          </a:blip>
          <a:stretch>
            <a:fillRect/>
          </a:stretch>
        </p:blipFill>
        <p:spPr>
          <a:xfrm>
            <a:off x="4504600" y="1419225"/>
            <a:ext cx="3947280" cy="2117551"/>
          </a:xfrm>
          <a:prstGeom prst="rect">
            <a:avLst/>
          </a:prstGeom>
          <a:noFill/>
          <a:ln cap="flat" cmpd="sng" w="9525">
            <a:solidFill>
              <a:srgbClr val="FF99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00"/>
          <p:cNvSpPr/>
          <p:nvPr/>
        </p:nvSpPr>
        <p:spPr>
          <a:xfrm>
            <a:off x="4298025" y="1819400"/>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677" name="Google Shape;1677;p100"/>
          <p:cNvSpPr txBox="1"/>
          <p:nvPr>
            <p:ph idx="4294967295" type="title"/>
          </p:nvPr>
        </p:nvSpPr>
        <p:spPr>
          <a:xfrm>
            <a:off x="4298025" y="2096450"/>
            <a:ext cx="43389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Results discussion</a:t>
            </a:r>
            <a:endParaRPr sz="3500"/>
          </a:p>
        </p:txBody>
      </p:sp>
      <p:grpSp>
        <p:nvGrpSpPr>
          <p:cNvPr id="1678" name="Google Shape;1678;p100"/>
          <p:cNvGrpSpPr/>
          <p:nvPr/>
        </p:nvGrpSpPr>
        <p:grpSpPr>
          <a:xfrm>
            <a:off x="539999" y="411817"/>
            <a:ext cx="3049221" cy="4319853"/>
            <a:chOff x="539999" y="411817"/>
            <a:chExt cx="3049221" cy="4319853"/>
          </a:xfrm>
        </p:grpSpPr>
        <p:sp>
          <p:nvSpPr>
            <p:cNvPr id="1679" name="Google Shape;1679;p100"/>
            <p:cNvSpPr/>
            <p:nvPr/>
          </p:nvSpPr>
          <p:spPr>
            <a:xfrm>
              <a:off x="1139225" y="2604101"/>
              <a:ext cx="1013706" cy="467776"/>
            </a:xfrm>
            <a:custGeom>
              <a:rect b="b" l="l" r="r" t="t"/>
              <a:pathLst>
                <a:path extrusionOk="0" h="14203" w="30779">
                  <a:moveTo>
                    <a:pt x="25331" y="3910"/>
                  </a:moveTo>
                  <a:lnTo>
                    <a:pt x="25331" y="3910"/>
                  </a:lnTo>
                  <a:lnTo>
                    <a:pt x="22257" y="3910"/>
                  </a:lnTo>
                  <a:lnTo>
                    <a:pt x="20887" y="1"/>
                  </a:lnTo>
                  <a:cubicBezTo>
                    <a:pt x="17762" y="1020"/>
                    <a:pt x="15406" y="3242"/>
                    <a:pt x="14571" y="5932"/>
                  </a:cubicBezTo>
                  <a:cubicBezTo>
                    <a:pt x="6384" y="6216"/>
                    <a:pt x="1" y="8706"/>
                    <a:pt x="1" y="11713"/>
                  </a:cubicBezTo>
                  <a:cubicBezTo>
                    <a:pt x="1" y="13718"/>
                    <a:pt x="14404" y="14203"/>
                    <a:pt x="30778" y="13969"/>
                  </a:cubicBezTo>
                  <a:lnTo>
                    <a:pt x="22240" y="3910"/>
                  </a:ln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0"/>
            <p:cNvSpPr/>
            <p:nvPr/>
          </p:nvSpPr>
          <p:spPr>
            <a:xfrm>
              <a:off x="1958051" y="2304209"/>
              <a:ext cx="1530391" cy="594905"/>
            </a:xfrm>
            <a:custGeom>
              <a:rect b="b" l="l" r="r" t="t"/>
              <a:pathLst>
                <a:path extrusionOk="0" h="18063" w="46467">
                  <a:moveTo>
                    <a:pt x="6817" y="13016"/>
                  </a:moveTo>
                  <a:lnTo>
                    <a:pt x="6817" y="13016"/>
                  </a:lnTo>
                  <a:lnTo>
                    <a:pt x="6817" y="13016"/>
                  </a:lnTo>
                  <a:lnTo>
                    <a:pt x="46400" y="18062"/>
                  </a:lnTo>
                  <a:cubicBezTo>
                    <a:pt x="46417" y="17812"/>
                    <a:pt x="46450" y="17561"/>
                    <a:pt x="46467" y="17311"/>
                  </a:cubicBezTo>
                  <a:cubicBezTo>
                    <a:pt x="45514" y="17160"/>
                    <a:pt x="44462" y="17043"/>
                    <a:pt x="43359" y="16976"/>
                  </a:cubicBezTo>
                  <a:cubicBezTo>
                    <a:pt x="43276" y="12248"/>
                    <a:pt x="38898" y="8455"/>
                    <a:pt x="33501" y="8455"/>
                  </a:cubicBezTo>
                  <a:cubicBezTo>
                    <a:pt x="32499" y="8455"/>
                    <a:pt x="31546" y="8572"/>
                    <a:pt x="30644" y="8823"/>
                  </a:cubicBezTo>
                  <a:cubicBezTo>
                    <a:pt x="28889" y="3693"/>
                    <a:pt x="24011" y="1"/>
                    <a:pt x="18263" y="1"/>
                  </a:cubicBezTo>
                  <a:cubicBezTo>
                    <a:pt x="12181" y="1"/>
                    <a:pt x="7068" y="4144"/>
                    <a:pt x="5598" y="9792"/>
                  </a:cubicBezTo>
                  <a:cubicBezTo>
                    <a:pt x="3977" y="8956"/>
                    <a:pt x="2072" y="8472"/>
                    <a:pt x="0" y="8472"/>
                  </a:cubicBezTo>
                  <a:close/>
                </a:path>
              </a:pathLst>
            </a:custGeom>
            <a:gradFill>
              <a:gsLst>
                <a:gs pos="0">
                  <a:srgbClr val="FCBC5D"/>
                </a:gs>
                <a:gs pos="100000">
                  <a:srgbClr val="F2724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0"/>
            <p:cNvSpPr/>
            <p:nvPr/>
          </p:nvSpPr>
          <p:spPr>
            <a:xfrm>
              <a:off x="1093579" y="1879400"/>
              <a:ext cx="307086" cy="301586"/>
            </a:xfrm>
            <a:custGeom>
              <a:rect b="b" l="l" r="r" t="t"/>
              <a:pathLst>
                <a:path extrusionOk="0" h="9157" w="9324">
                  <a:moveTo>
                    <a:pt x="0" y="1"/>
                  </a:moveTo>
                  <a:cubicBezTo>
                    <a:pt x="334" y="4963"/>
                    <a:pt x="4328" y="8906"/>
                    <a:pt x="9324" y="9157"/>
                  </a:cubicBezTo>
                  <a:cubicBezTo>
                    <a:pt x="4344" y="8923"/>
                    <a:pt x="334" y="4963"/>
                    <a:pt x="0"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0"/>
            <p:cNvSpPr/>
            <p:nvPr/>
          </p:nvSpPr>
          <p:spPr>
            <a:xfrm>
              <a:off x="1093579" y="1533829"/>
              <a:ext cx="307086" cy="301059"/>
            </a:xfrm>
            <a:custGeom>
              <a:rect b="b" l="l" r="r" t="t"/>
              <a:pathLst>
                <a:path extrusionOk="0" h="9141" w="9324">
                  <a:moveTo>
                    <a:pt x="9324" y="1"/>
                  </a:moveTo>
                  <a:cubicBezTo>
                    <a:pt x="4344" y="251"/>
                    <a:pt x="351" y="4194"/>
                    <a:pt x="0" y="9140"/>
                  </a:cubicBezTo>
                  <a:cubicBezTo>
                    <a:pt x="334" y="4211"/>
                    <a:pt x="4344" y="268"/>
                    <a:pt x="9324" y="1"/>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0"/>
            <p:cNvSpPr/>
            <p:nvPr/>
          </p:nvSpPr>
          <p:spPr>
            <a:xfrm>
              <a:off x="1433651" y="1857927"/>
              <a:ext cx="307086" cy="323619"/>
            </a:xfrm>
            <a:custGeom>
              <a:rect b="b" l="l" r="r" t="t"/>
              <a:pathLst>
                <a:path extrusionOk="0" h="9826" w="9324">
                  <a:moveTo>
                    <a:pt x="0" y="9826"/>
                  </a:moveTo>
                  <a:cubicBezTo>
                    <a:pt x="5196" y="9558"/>
                    <a:pt x="9323" y="5281"/>
                    <a:pt x="9323" y="1"/>
                  </a:cubicBezTo>
                  <a:lnTo>
                    <a:pt x="9323" y="1"/>
                  </a:lnTo>
                  <a:cubicBezTo>
                    <a:pt x="9323" y="5247"/>
                    <a:pt x="5196" y="9558"/>
                    <a:pt x="0" y="9826"/>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0"/>
            <p:cNvSpPr/>
            <p:nvPr/>
          </p:nvSpPr>
          <p:spPr>
            <a:xfrm>
              <a:off x="1433651" y="1534388"/>
              <a:ext cx="307086" cy="323586"/>
            </a:xfrm>
            <a:custGeom>
              <a:rect b="b" l="l" r="r" t="t"/>
              <a:pathLst>
                <a:path extrusionOk="0" h="9825" w="9324">
                  <a:moveTo>
                    <a:pt x="9323" y="9825"/>
                  </a:moveTo>
                  <a:cubicBezTo>
                    <a:pt x="9323" y="4562"/>
                    <a:pt x="5196" y="251"/>
                    <a:pt x="0" y="0"/>
                  </a:cubicBezTo>
                  <a:cubicBezTo>
                    <a:pt x="5196" y="251"/>
                    <a:pt x="9323" y="4562"/>
                    <a:pt x="9323" y="9825"/>
                  </a:cubicBezTo>
                  <a:close/>
                </a:path>
              </a:pathLst>
            </a:custGeom>
            <a:solidFill>
              <a:srgbClr val="9B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0"/>
            <p:cNvSpPr/>
            <p:nvPr/>
          </p:nvSpPr>
          <p:spPr>
            <a:xfrm>
              <a:off x="1024781" y="1465590"/>
              <a:ext cx="784215" cy="784215"/>
            </a:xfrm>
            <a:custGeom>
              <a:rect b="b" l="l" r="r" t="t"/>
              <a:pathLst>
                <a:path extrusionOk="0" h="23811" w="23811">
                  <a:moveTo>
                    <a:pt x="11914" y="101"/>
                  </a:moveTo>
                  <a:cubicBezTo>
                    <a:pt x="18430" y="101"/>
                    <a:pt x="23710" y="5414"/>
                    <a:pt x="23710" y="11914"/>
                  </a:cubicBezTo>
                  <a:cubicBezTo>
                    <a:pt x="23710" y="18414"/>
                    <a:pt x="18397" y="23710"/>
                    <a:pt x="11914" y="23710"/>
                  </a:cubicBezTo>
                  <a:cubicBezTo>
                    <a:pt x="5397" y="23710"/>
                    <a:pt x="101" y="18397"/>
                    <a:pt x="101" y="11914"/>
                  </a:cubicBezTo>
                  <a:cubicBezTo>
                    <a:pt x="101" y="5398"/>
                    <a:pt x="5397" y="101"/>
                    <a:pt x="11914" y="101"/>
                  </a:cubicBezTo>
                  <a:close/>
                  <a:moveTo>
                    <a:pt x="11914" y="1"/>
                  </a:moveTo>
                  <a:cubicBezTo>
                    <a:pt x="5347" y="1"/>
                    <a:pt x="1" y="5347"/>
                    <a:pt x="1" y="11914"/>
                  </a:cubicBezTo>
                  <a:cubicBezTo>
                    <a:pt x="1" y="18464"/>
                    <a:pt x="5347" y="23810"/>
                    <a:pt x="11914" y="23810"/>
                  </a:cubicBezTo>
                  <a:cubicBezTo>
                    <a:pt x="18464" y="23810"/>
                    <a:pt x="23810" y="18464"/>
                    <a:pt x="23810" y="11914"/>
                  </a:cubicBezTo>
                  <a:cubicBezTo>
                    <a:pt x="23810" y="5347"/>
                    <a:pt x="18464" y="1"/>
                    <a:pt x="11914"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0"/>
            <p:cNvSpPr/>
            <p:nvPr/>
          </p:nvSpPr>
          <p:spPr>
            <a:xfrm>
              <a:off x="816773" y="1258142"/>
              <a:ext cx="1200250" cy="1199690"/>
            </a:xfrm>
            <a:custGeom>
              <a:rect b="b" l="l" r="r" t="t"/>
              <a:pathLst>
                <a:path extrusionOk="0" h="36426" w="36443">
                  <a:moveTo>
                    <a:pt x="18230" y="134"/>
                  </a:moveTo>
                  <a:cubicBezTo>
                    <a:pt x="28188" y="134"/>
                    <a:pt x="36292" y="8238"/>
                    <a:pt x="36292" y="18213"/>
                  </a:cubicBezTo>
                  <a:cubicBezTo>
                    <a:pt x="36292" y="28171"/>
                    <a:pt x="28188" y="36275"/>
                    <a:pt x="18230" y="36275"/>
                  </a:cubicBezTo>
                  <a:cubicBezTo>
                    <a:pt x="8255" y="36275"/>
                    <a:pt x="151" y="28171"/>
                    <a:pt x="151" y="18213"/>
                  </a:cubicBezTo>
                  <a:cubicBezTo>
                    <a:pt x="151" y="8238"/>
                    <a:pt x="8255" y="134"/>
                    <a:pt x="18230" y="134"/>
                  </a:cubicBezTo>
                  <a:close/>
                  <a:moveTo>
                    <a:pt x="18230" y="1"/>
                  </a:moveTo>
                  <a:cubicBezTo>
                    <a:pt x="8171" y="1"/>
                    <a:pt x="1" y="8154"/>
                    <a:pt x="1" y="18213"/>
                  </a:cubicBezTo>
                  <a:cubicBezTo>
                    <a:pt x="1" y="28255"/>
                    <a:pt x="8171" y="36425"/>
                    <a:pt x="18230" y="36425"/>
                  </a:cubicBezTo>
                  <a:cubicBezTo>
                    <a:pt x="28272" y="36425"/>
                    <a:pt x="36442" y="28255"/>
                    <a:pt x="36442" y="18213"/>
                  </a:cubicBezTo>
                  <a:cubicBezTo>
                    <a:pt x="36442" y="8154"/>
                    <a:pt x="28272" y="1"/>
                    <a:pt x="18230" y="1"/>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0"/>
            <p:cNvSpPr/>
            <p:nvPr/>
          </p:nvSpPr>
          <p:spPr>
            <a:xfrm>
              <a:off x="922423" y="3262245"/>
              <a:ext cx="1209044" cy="904165"/>
            </a:xfrm>
            <a:custGeom>
              <a:rect b="b" l="l" r="r" t="t"/>
              <a:pathLst>
                <a:path extrusionOk="0" h="27453" w="36710">
                  <a:moveTo>
                    <a:pt x="19567" y="22423"/>
                  </a:moveTo>
                  <a:cubicBezTo>
                    <a:pt x="19483" y="16608"/>
                    <a:pt x="24061" y="11546"/>
                    <a:pt x="30043" y="11262"/>
                  </a:cubicBezTo>
                  <a:cubicBezTo>
                    <a:pt x="31079" y="11212"/>
                    <a:pt x="32014" y="10710"/>
                    <a:pt x="32683" y="9942"/>
                  </a:cubicBezTo>
                  <a:cubicBezTo>
                    <a:pt x="33852" y="8588"/>
                    <a:pt x="35206" y="7385"/>
                    <a:pt x="36710" y="6416"/>
                  </a:cubicBezTo>
                  <a:cubicBezTo>
                    <a:pt x="34203" y="2556"/>
                    <a:pt x="29859" y="0"/>
                    <a:pt x="24913" y="0"/>
                  </a:cubicBezTo>
                  <a:cubicBezTo>
                    <a:pt x="17912" y="0"/>
                    <a:pt x="12131" y="5096"/>
                    <a:pt x="11028" y="11763"/>
                  </a:cubicBezTo>
                  <a:cubicBezTo>
                    <a:pt x="9625" y="11128"/>
                    <a:pt x="8054" y="10844"/>
                    <a:pt x="6383" y="10961"/>
                  </a:cubicBezTo>
                  <a:cubicBezTo>
                    <a:pt x="3860" y="11178"/>
                    <a:pt x="1588" y="12415"/>
                    <a:pt x="1" y="14252"/>
                  </a:cubicBezTo>
                  <a:cubicBezTo>
                    <a:pt x="2708" y="19315"/>
                    <a:pt x="6033" y="23793"/>
                    <a:pt x="9775" y="27452"/>
                  </a:cubicBezTo>
                  <a:cubicBezTo>
                    <a:pt x="11429" y="27452"/>
                    <a:pt x="13117" y="27419"/>
                    <a:pt x="14855" y="27419"/>
                  </a:cubicBezTo>
                  <a:cubicBezTo>
                    <a:pt x="15623" y="26834"/>
                    <a:pt x="16459" y="26333"/>
                    <a:pt x="17328" y="25948"/>
                  </a:cubicBezTo>
                  <a:cubicBezTo>
                    <a:pt x="18731" y="25313"/>
                    <a:pt x="19583" y="23960"/>
                    <a:pt x="19567" y="22423"/>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0"/>
            <p:cNvSpPr/>
            <p:nvPr/>
          </p:nvSpPr>
          <p:spPr>
            <a:xfrm>
              <a:off x="2315709" y="1224023"/>
              <a:ext cx="1116035" cy="777595"/>
            </a:xfrm>
            <a:custGeom>
              <a:rect b="b" l="l" r="r" t="t"/>
              <a:pathLst>
                <a:path extrusionOk="0" h="23610" w="33886">
                  <a:moveTo>
                    <a:pt x="14688" y="6985"/>
                  </a:moveTo>
                  <a:cubicBezTo>
                    <a:pt x="10327" y="7336"/>
                    <a:pt x="6684" y="10744"/>
                    <a:pt x="6100" y="15089"/>
                  </a:cubicBezTo>
                  <a:cubicBezTo>
                    <a:pt x="5899" y="16592"/>
                    <a:pt x="6066" y="18029"/>
                    <a:pt x="6484" y="19349"/>
                  </a:cubicBezTo>
                  <a:cubicBezTo>
                    <a:pt x="2808" y="19600"/>
                    <a:pt x="1" y="20937"/>
                    <a:pt x="1" y="22557"/>
                  </a:cubicBezTo>
                  <a:cubicBezTo>
                    <a:pt x="1" y="23543"/>
                    <a:pt x="17762" y="23610"/>
                    <a:pt x="33886" y="23242"/>
                  </a:cubicBezTo>
                  <a:cubicBezTo>
                    <a:pt x="31747" y="14403"/>
                    <a:pt x="28105" y="6450"/>
                    <a:pt x="23359" y="1"/>
                  </a:cubicBezTo>
                  <a:cubicBezTo>
                    <a:pt x="21271" y="2056"/>
                    <a:pt x="19801" y="4746"/>
                    <a:pt x="19299" y="7753"/>
                  </a:cubicBezTo>
                  <a:cubicBezTo>
                    <a:pt x="17929" y="7152"/>
                    <a:pt x="16359" y="6835"/>
                    <a:pt x="14688" y="6985"/>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0"/>
            <p:cNvSpPr/>
            <p:nvPr/>
          </p:nvSpPr>
          <p:spPr>
            <a:xfrm>
              <a:off x="1329646" y="3375602"/>
              <a:ext cx="1672933" cy="1154536"/>
            </a:xfrm>
            <a:custGeom>
              <a:rect b="b" l="l" r="r" t="t"/>
              <a:pathLst>
                <a:path extrusionOk="0" h="35055" w="50795">
                  <a:moveTo>
                    <a:pt x="33016" y="0"/>
                  </a:moveTo>
                  <a:cubicBezTo>
                    <a:pt x="29825" y="251"/>
                    <a:pt x="26884" y="1320"/>
                    <a:pt x="24328" y="2974"/>
                  </a:cubicBezTo>
                  <a:cubicBezTo>
                    <a:pt x="22824" y="3960"/>
                    <a:pt x="21471" y="5146"/>
                    <a:pt x="20301" y="6500"/>
                  </a:cubicBezTo>
                  <a:cubicBezTo>
                    <a:pt x="19633" y="7268"/>
                    <a:pt x="18680" y="7770"/>
                    <a:pt x="17661" y="7820"/>
                  </a:cubicBezTo>
                  <a:cubicBezTo>
                    <a:pt x="11696" y="8104"/>
                    <a:pt x="7101" y="13166"/>
                    <a:pt x="7185" y="18981"/>
                  </a:cubicBezTo>
                  <a:cubicBezTo>
                    <a:pt x="7202" y="20518"/>
                    <a:pt x="6349" y="21871"/>
                    <a:pt x="4946" y="22490"/>
                  </a:cubicBezTo>
                  <a:cubicBezTo>
                    <a:pt x="4060" y="22891"/>
                    <a:pt x="3225" y="23392"/>
                    <a:pt x="2456" y="23977"/>
                  </a:cubicBezTo>
                  <a:cubicBezTo>
                    <a:pt x="1537" y="24662"/>
                    <a:pt x="702" y="25481"/>
                    <a:pt x="0" y="26383"/>
                  </a:cubicBezTo>
                  <a:cubicBezTo>
                    <a:pt x="6600" y="31880"/>
                    <a:pt x="14336" y="35055"/>
                    <a:pt x="22657" y="35055"/>
                  </a:cubicBezTo>
                  <a:cubicBezTo>
                    <a:pt x="33384" y="35055"/>
                    <a:pt x="43209" y="29741"/>
                    <a:pt x="50794" y="20969"/>
                  </a:cubicBezTo>
                  <a:lnTo>
                    <a:pt x="33016"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0"/>
            <p:cNvSpPr/>
            <p:nvPr/>
          </p:nvSpPr>
          <p:spPr>
            <a:xfrm>
              <a:off x="2182559" y="2732871"/>
              <a:ext cx="1303699" cy="540430"/>
            </a:xfrm>
            <a:custGeom>
              <a:rect b="b" l="l" r="r" t="t"/>
              <a:pathLst>
                <a:path extrusionOk="0" h="16409" w="39584">
                  <a:moveTo>
                    <a:pt x="0" y="0"/>
                  </a:moveTo>
                  <a:lnTo>
                    <a:pt x="37361" y="16408"/>
                  </a:lnTo>
                  <a:cubicBezTo>
                    <a:pt x="38363" y="12783"/>
                    <a:pt x="39115" y="8973"/>
                    <a:pt x="39583" y="5046"/>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0"/>
            <p:cNvSpPr/>
            <p:nvPr/>
          </p:nvSpPr>
          <p:spPr>
            <a:xfrm>
              <a:off x="1991051" y="2732871"/>
              <a:ext cx="1404414" cy="1003233"/>
            </a:xfrm>
            <a:custGeom>
              <a:rect b="b" l="l" r="r" t="t"/>
              <a:pathLst>
                <a:path extrusionOk="0" h="30461" w="42642">
                  <a:moveTo>
                    <a:pt x="1" y="0"/>
                  </a:moveTo>
                  <a:lnTo>
                    <a:pt x="3877" y="3125"/>
                  </a:lnTo>
                  <a:lnTo>
                    <a:pt x="3877" y="3142"/>
                  </a:lnTo>
                  <a:lnTo>
                    <a:pt x="37578" y="30460"/>
                  </a:lnTo>
                  <a:cubicBezTo>
                    <a:pt x="39600" y="26701"/>
                    <a:pt x="41288" y="22624"/>
                    <a:pt x="42641" y="18263"/>
                  </a:cubicBezTo>
                  <a:lnTo>
                    <a:pt x="5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0"/>
            <p:cNvSpPr/>
            <p:nvPr/>
          </p:nvSpPr>
          <p:spPr>
            <a:xfrm>
              <a:off x="1871107" y="2731785"/>
              <a:ext cx="1341113" cy="1334493"/>
            </a:xfrm>
            <a:custGeom>
              <a:rect b="b" l="l" r="r" t="t"/>
              <a:pathLst>
                <a:path extrusionOk="0" h="40519" w="40720">
                  <a:moveTo>
                    <a:pt x="0" y="0"/>
                  </a:moveTo>
                  <a:lnTo>
                    <a:pt x="8538" y="10075"/>
                  </a:lnTo>
                  <a:lnTo>
                    <a:pt x="16559" y="19532"/>
                  </a:lnTo>
                  <a:lnTo>
                    <a:pt x="34337" y="40518"/>
                  </a:lnTo>
                  <a:cubicBezTo>
                    <a:pt x="36709" y="37811"/>
                    <a:pt x="38848" y="34737"/>
                    <a:pt x="40719" y="31395"/>
                  </a:cubicBezTo>
                  <a:lnTo>
                    <a:pt x="26901" y="19867"/>
                  </a:lnTo>
                  <a:lnTo>
                    <a:pt x="26918" y="19967"/>
                  </a:lnTo>
                  <a:lnTo>
                    <a:pt x="20635" y="21420"/>
                  </a:lnTo>
                  <a:lnTo>
                    <a:pt x="26266" y="19365"/>
                  </a:lnTo>
                  <a:lnTo>
                    <a:pt x="16224" y="10994"/>
                  </a:lnTo>
                  <a:lnTo>
                    <a:pt x="10443" y="11429"/>
                  </a:lnTo>
                  <a:lnTo>
                    <a:pt x="10443" y="11429"/>
                  </a:lnTo>
                  <a:lnTo>
                    <a:pt x="15456" y="10343"/>
                  </a:lnTo>
                  <a:lnTo>
                    <a:pt x="7603" y="3810"/>
                  </a:lnTo>
                  <a:lnTo>
                    <a:pt x="4428" y="4227"/>
                  </a:lnTo>
                  <a:lnTo>
                    <a:pt x="4428" y="4227"/>
                  </a:lnTo>
                  <a:lnTo>
                    <a:pt x="7018" y="3308"/>
                  </a:lnTo>
                  <a:lnTo>
                    <a:pt x="3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00"/>
            <p:cNvSpPr/>
            <p:nvPr/>
          </p:nvSpPr>
          <p:spPr>
            <a:xfrm>
              <a:off x="2181472" y="2732871"/>
              <a:ext cx="1231571" cy="601492"/>
            </a:xfrm>
            <a:custGeom>
              <a:rect b="b" l="l" r="r" t="t"/>
              <a:pathLst>
                <a:path extrusionOk="0" h="18263" w="37394">
                  <a:moveTo>
                    <a:pt x="0" y="0"/>
                  </a:moveTo>
                  <a:lnTo>
                    <a:pt x="36842" y="18263"/>
                  </a:lnTo>
                  <a:cubicBezTo>
                    <a:pt x="37043" y="17661"/>
                    <a:pt x="37227" y="17043"/>
                    <a:pt x="37394" y="16408"/>
                  </a:cubicBezTo>
                  <a:lnTo>
                    <a:pt x="33"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0"/>
            <p:cNvSpPr/>
            <p:nvPr/>
          </p:nvSpPr>
          <p:spPr>
            <a:xfrm>
              <a:off x="1973464" y="2732871"/>
              <a:ext cx="1255812" cy="1033500"/>
            </a:xfrm>
            <a:custGeom>
              <a:rect b="b" l="l" r="r" t="t"/>
              <a:pathLst>
                <a:path extrusionOk="0" h="31380" w="38130">
                  <a:moveTo>
                    <a:pt x="0" y="0"/>
                  </a:moveTo>
                  <a:lnTo>
                    <a:pt x="3943" y="3292"/>
                  </a:lnTo>
                  <a:lnTo>
                    <a:pt x="1354" y="4211"/>
                  </a:lnTo>
                  <a:lnTo>
                    <a:pt x="1354" y="4211"/>
                  </a:lnTo>
                  <a:lnTo>
                    <a:pt x="4528" y="3793"/>
                  </a:lnTo>
                  <a:lnTo>
                    <a:pt x="12381" y="10326"/>
                  </a:lnTo>
                  <a:lnTo>
                    <a:pt x="7369" y="11412"/>
                  </a:lnTo>
                  <a:lnTo>
                    <a:pt x="7369" y="11412"/>
                  </a:lnTo>
                  <a:lnTo>
                    <a:pt x="13150" y="10978"/>
                  </a:lnTo>
                  <a:lnTo>
                    <a:pt x="23208" y="19349"/>
                  </a:lnTo>
                  <a:lnTo>
                    <a:pt x="17561" y="21404"/>
                  </a:lnTo>
                  <a:lnTo>
                    <a:pt x="23843" y="19967"/>
                  </a:lnTo>
                  <a:lnTo>
                    <a:pt x="23827" y="19850"/>
                  </a:lnTo>
                  <a:lnTo>
                    <a:pt x="37645" y="31379"/>
                  </a:lnTo>
                  <a:cubicBezTo>
                    <a:pt x="37828" y="31095"/>
                    <a:pt x="37995" y="30794"/>
                    <a:pt x="38129" y="30494"/>
                  </a:cubicBezTo>
                  <a:lnTo>
                    <a:pt x="4428" y="3142"/>
                  </a:lnTo>
                  <a:lnTo>
                    <a:pt x="535"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0"/>
            <p:cNvSpPr/>
            <p:nvPr/>
          </p:nvSpPr>
          <p:spPr>
            <a:xfrm>
              <a:off x="1799575" y="2525423"/>
              <a:ext cx="383034" cy="207490"/>
            </a:xfrm>
            <a:custGeom>
              <a:rect b="b" l="l" r="r" t="t"/>
              <a:pathLst>
                <a:path extrusionOk="0" h="6300" w="11630">
                  <a:moveTo>
                    <a:pt x="0" y="0"/>
                  </a:moveTo>
                  <a:lnTo>
                    <a:pt x="836" y="2390"/>
                  </a:lnTo>
                  <a:lnTo>
                    <a:pt x="2206" y="6299"/>
                  </a:lnTo>
                  <a:lnTo>
                    <a:pt x="11629" y="6299"/>
                  </a:lnTo>
                  <a:lnTo>
                    <a:pt x="4829" y="1738"/>
                  </a:lnTo>
                  <a:lnTo>
                    <a:pt x="2206"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0"/>
            <p:cNvSpPr/>
            <p:nvPr/>
          </p:nvSpPr>
          <p:spPr>
            <a:xfrm>
              <a:off x="1417118" y="936777"/>
              <a:ext cx="1295992" cy="431481"/>
            </a:xfrm>
            <a:custGeom>
              <a:rect b="b" l="l" r="r" t="t"/>
              <a:pathLst>
                <a:path extrusionOk="0" h="13101" w="39350">
                  <a:moveTo>
                    <a:pt x="19667" y="6968"/>
                  </a:moveTo>
                  <a:cubicBezTo>
                    <a:pt x="24111" y="6968"/>
                    <a:pt x="27737" y="7770"/>
                    <a:pt x="27737" y="8773"/>
                  </a:cubicBezTo>
                  <a:cubicBezTo>
                    <a:pt x="27737" y="9742"/>
                    <a:pt x="24111" y="10561"/>
                    <a:pt x="19667" y="10561"/>
                  </a:cubicBezTo>
                  <a:cubicBezTo>
                    <a:pt x="15222" y="10561"/>
                    <a:pt x="11613" y="9775"/>
                    <a:pt x="11613" y="8773"/>
                  </a:cubicBezTo>
                  <a:cubicBezTo>
                    <a:pt x="11613" y="7770"/>
                    <a:pt x="15222" y="6968"/>
                    <a:pt x="19667" y="6968"/>
                  </a:cubicBezTo>
                  <a:close/>
                  <a:moveTo>
                    <a:pt x="19667" y="1"/>
                  </a:moveTo>
                  <a:cubicBezTo>
                    <a:pt x="12198" y="1"/>
                    <a:pt x="5348" y="2724"/>
                    <a:pt x="1" y="7286"/>
                  </a:cubicBezTo>
                  <a:cubicBezTo>
                    <a:pt x="3493" y="10711"/>
                    <a:pt x="10978" y="13100"/>
                    <a:pt x="19667" y="13100"/>
                  </a:cubicBezTo>
                  <a:cubicBezTo>
                    <a:pt x="28339" y="13100"/>
                    <a:pt x="35841" y="10711"/>
                    <a:pt x="39350" y="7286"/>
                  </a:cubicBezTo>
                  <a:cubicBezTo>
                    <a:pt x="34003" y="2724"/>
                    <a:pt x="27152" y="1"/>
                    <a:pt x="196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0"/>
            <p:cNvSpPr/>
            <p:nvPr/>
          </p:nvSpPr>
          <p:spPr>
            <a:xfrm>
              <a:off x="1347233" y="695770"/>
              <a:ext cx="1435208" cy="480456"/>
            </a:xfrm>
            <a:custGeom>
              <a:rect b="b" l="l" r="r" t="t"/>
              <a:pathLst>
                <a:path extrusionOk="0" h="14588" w="43577">
                  <a:moveTo>
                    <a:pt x="21789" y="1"/>
                  </a:moveTo>
                  <a:cubicBezTo>
                    <a:pt x="9759" y="1"/>
                    <a:pt x="1" y="4579"/>
                    <a:pt x="1" y="10193"/>
                  </a:cubicBezTo>
                  <a:cubicBezTo>
                    <a:pt x="1" y="11763"/>
                    <a:pt x="753" y="13250"/>
                    <a:pt x="2123" y="14587"/>
                  </a:cubicBezTo>
                  <a:cubicBezTo>
                    <a:pt x="7470" y="10026"/>
                    <a:pt x="14320" y="7285"/>
                    <a:pt x="21789" y="7285"/>
                  </a:cubicBezTo>
                  <a:cubicBezTo>
                    <a:pt x="29274" y="7285"/>
                    <a:pt x="36125" y="10026"/>
                    <a:pt x="41472" y="14587"/>
                  </a:cubicBezTo>
                  <a:cubicBezTo>
                    <a:pt x="42825" y="13250"/>
                    <a:pt x="43577" y="11763"/>
                    <a:pt x="43577" y="10193"/>
                  </a:cubicBezTo>
                  <a:cubicBezTo>
                    <a:pt x="43577" y="4562"/>
                    <a:pt x="33819" y="1"/>
                    <a:pt x="2178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0"/>
            <p:cNvSpPr/>
            <p:nvPr/>
          </p:nvSpPr>
          <p:spPr>
            <a:xfrm>
              <a:off x="626384" y="464642"/>
              <a:ext cx="2877004" cy="4214758"/>
            </a:xfrm>
            <a:custGeom>
              <a:rect b="b" l="l" r="r" t="t"/>
              <a:pathLst>
                <a:path extrusionOk="0" h="127972" w="87354">
                  <a:moveTo>
                    <a:pt x="43677" y="12081"/>
                  </a:moveTo>
                  <a:cubicBezTo>
                    <a:pt x="61572" y="12081"/>
                    <a:pt x="76075" y="27119"/>
                    <a:pt x="76075" y="45649"/>
                  </a:cubicBezTo>
                  <a:lnTo>
                    <a:pt x="76075" y="82324"/>
                  </a:lnTo>
                  <a:cubicBezTo>
                    <a:pt x="76075" y="100870"/>
                    <a:pt x="61572" y="115875"/>
                    <a:pt x="43677" y="115875"/>
                  </a:cubicBezTo>
                  <a:cubicBezTo>
                    <a:pt x="25782" y="115875"/>
                    <a:pt x="11279" y="100837"/>
                    <a:pt x="11279" y="82324"/>
                  </a:cubicBezTo>
                  <a:lnTo>
                    <a:pt x="11279" y="45649"/>
                  </a:lnTo>
                  <a:cubicBezTo>
                    <a:pt x="11279" y="27085"/>
                    <a:pt x="25782" y="12081"/>
                    <a:pt x="43677" y="12081"/>
                  </a:cubicBezTo>
                  <a:close/>
                  <a:moveTo>
                    <a:pt x="43677" y="1"/>
                  </a:moveTo>
                  <a:cubicBezTo>
                    <a:pt x="19550" y="1"/>
                    <a:pt x="1" y="20268"/>
                    <a:pt x="1" y="45264"/>
                  </a:cubicBezTo>
                  <a:lnTo>
                    <a:pt x="1" y="82708"/>
                  </a:lnTo>
                  <a:cubicBezTo>
                    <a:pt x="1" y="107721"/>
                    <a:pt x="19550" y="127972"/>
                    <a:pt x="43677" y="127972"/>
                  </a:cubicBezTo>
                  <a:cubicBezTo>
                    <a:pt x="67804" y="127972"/>
                    <a:pt x="87353" y="107721"/>
                    <a:pt x="87353" y="82708"/>
                  </a:cubicBezTo>
                  <a:lnTo>
                    <a:pt x="87353" y="45264"/>
                  </a:lnTo>
                  <a:cubicBezTo>
                    <a:pt x="87353" y="20268"/>
                    <a:pt x="67804" y="1"/>
                    <a:pt x="43677"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0"/>
            <p:cNvSpPr/>
            <p:nvPr/>
          </p:nvSpPr>
          <p:spPr>
            <a:xfrm>
              <a:off x="1799575" y="1166258"/>
              <a:ext cx="531077" cy="118335"/>
            </a:xfrm>
            <a:custGeom>
              <a:rect b="b" l="l" r="r" t="t"/>
              <a:pathLst>
                <a:path extrusionOk="0" h="3593" w="16125">
                  <a:moveTo>
                    <a:pt x="8054" y="0"/>
                  </a:moveTo>
                  <a:cubicBezTo>
                    <a:pt x="3609" y="0"/>
                    <a:pt x="0" y="802"/>
                    <a:pt x="0" y="1805"/>
                  </a:cubicBezTo>
                  <a:cubicBezTo>
                    <a:pt x="0" y="2791"/>
                    <a:pt x="3609" y="3593"/>
                    <a:pt x="8054" y="3593"/>
                  </a:cubicBezTo>
                  <a:cubicBezTo>
                    <a:pt x="12498" y="3593"/>
                    <a:pt x="16124" y="2807"/>
                    <a:pt x="16124" y="1805"/>
                  </a:cubicBezTo>
                  <a:cubicBezTo>
                    <a:pt x="16124" y="819"/>
                    <a:pt x="12498" y="0"/>
                    <a:pt x="8054"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0"/>
            <p:cNvSpPr/>
            <p:nvPr/>
          </p:nvSpPr>
          <p:spPr>
            <a:xfrm>
              <a:off x="1799575" y="1236143"/>
              <a:ext cx="531077" cy="118335"/>
            </a:xfrm>
            <a:custGeom>
              <a:rect b="b" l="l" r="r" t="t"/>
              <a:pathLst>
                <a:path extrusionOk="0" h="3593" w="16125">
                  <a:moveTo>
                    <a:pt x="8054" y="0"/>
                  </a:moveTo>
                  <a:cubicBezTo>
                    <a:pt x="3609" y="0"/>
                    <a:pt x="0" y="786"/>
                    <a:pt x="0" y="1788"/>
                  </a:cubicBezTo>
                  <a:cubicBezTo>
                    <a:pt x="0" y="2774"/>
                    <a:pt x="3609" y="3593"/>
                    <a:pt x="8054" y="3593"/>
                  </a:cubicBezTo>
                  <a:cubicBezTo>
                    <a:pt x="12498" y="3593"/>
                    <a:pt x="16124" y="2791"/>
                    <a:pt x="16124" y="1788"/>
                  </a:cubicBezTo>
                  <a:cubicBezTo>
                    <a:pt x="16124" y="802"/>
                    <a:pt x="12498" y="0"/>
                    <a:pt x="8054"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0"/>
            <p:cNvSpPr/>
            <p:nvPr/>
          </p:nvSpPr>
          <p:spPr>
            <a:xfrm>
              <a:off x="539999" y="411817"/>
              <a:ext cx="3049221" cy="4319853"/>
            </a:xfrm>
            <a:custGeom>
              <a:rect b="b" l="l" r="r" t="t"/>
              <a:pathLst>
                <a:path extrusionOk="0" h="131163" w="92583">
                  <a:moveTo>
                    <a:pt x="46300" y="10043"/>
                  </a:moveTo>
                  <a:cubicBezTo>
                    <a:pt x="66166" y="10043"/>
                    <a:pt x="82323" y="26217"/>
                    <a:pt x="82323" y="46083"/>
                  </a:cubicBezTo>
                  <a:lnTo>
                    <a:pt x="82323" y="85064"/>
                  </a:lnTo>
                  <a:cubicBezTo>
                    <a:pt x="82323" y="104930"/>
                    <a:pt x="66166" y="121088"/>
                    <a:pt x="46300" y="121088"/>
                  </a:cubicBezTo>
                  <a:cubicBezTo>
                    <a:pt x="26433" y="121088"/>
                    <a:pt x="10276" y="104930"/>
                    <a:pt x="10276" y="85064"/>
                  </a:cubicBezTo>
                  <a:lnTo>
                    <a:pt x="10276" y="46083"/>
                  </a:lnTo>
                  <a:cubicBezTo>
                    <a:pt x="10276" y="26217"/>
                    <a:pt x="26433" y="10043"/>
                    <a:pt x="46300" y="10043"/>
                  </a:cubicBezTo>
                  <a:close/>
                  <a:moveTo>
                    <a:pt x="46300" y="1"/>
                  </a:moveTo>
                  <a:cubicBezTo>
                    <a:pt x="20786" y="1"/>
                    <a:pt x="0" y="20770"/>
                    <a:pt x="17" y="46284"/>
                  </a:cubicBezTo>
                  <a:lnTo>
                    <a:pt x="17" y="84880"/>
                  </a:lnTo>
                  <a:cubicBezTo>
                    <a:pt x="17" y="110411"/>
                    <a:pt x="20786" y="131163"/>
                    <a:pt x="46300" y="131163"/>
                  </a:cubicBezTo>
                  <a:cubicBezTo>
                    <a:pt x="71831" y="131163"/>
                    <a:pt x="92583" y="110411"/>
                    <a:pt x="92583" y="84864"/>
                  </a:cubicBezTo>
                  <a:lnTo>
                    <a:pt x="92583" y="46284"/>
                  </a:lnTo>
                  <a:cubicBezTo>
                    <a:pt x="92583" y="20770"/>
                    <a:pt x="71831" y="1"/>
                    <a:pt x="46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0"/>
            <p:cNvSpPr/>
            <p:nvPr/>
          </p:nvSpPr>
          <p:spPr>
            <a:xfrm>
              <a:off x="867391" y="731536"/>
              <a:ext cx="2394934" cy="3679860"/>
            </a:xfrm>
            <a:custGeom>
              <a:rect b="b" l="l" r="r" t="t"/>
              <a:pathLst>
                <a:path extrusionOk="0" h="111731" w="72717">
                  <a:moveTo>
                    <a:pt x="36359" y="669"/>
                  </a:moveTo>
                  <a:cubicBezTo>
                    <a:pt x="56075" y="669"/>
                    <a:pt x="72048" y="16659"/>
                    <a:pt x="72048" y="36375"/>
                  </a:cubicBezTo>
                  <a:lnTo>
                    <a:pt x="72048" y="75389"/>
                  </a:lnTo>
                  <a:cubicBezTo>
                    <a:pt x="72048" y="95089"/>
                    <a:pt x="56075" y="111079"/>
                    <a:pt x="36359" y="111079"/>
                  </a:cubicBezTo>
                  <a:cubicBezTo>
                    <a:pt x="16643" y="111079"/>
                    <a:pt x="669" y="95089"/>
                    <a:pt x="669" y="75389"/>
                  </a:cubicBezTo>
                  <a:lnTo>
                    <a:pt x="669" y="36375"/>
                  </a:lnTo>
                  <a:cubicBezTo>
                    <a:pt x="669" y="16659"/>
                    <a:pt x="16643" y="669"/>
                    <a:pt x="36359" y="669"/>
                  </a:cubicBezTo>
                  <a:close/>
                  <a:moveTo>
                    <a:pt x="36359" y="1"/>
                  </a:moveTo>
                  <a:cubicBezTo>
                    <a:pt x="16309" y="1"/>
                    <a:pt x="1" y="16325"/>
                    <a:pt x="1" y="36375"/>
                  </a:cubicBezTo>
                  <a:lnTo>
                    <a:pt x="1" y="75356"/>
                  </a:lnTo>
                  <a:cubicBezTo>
                    <a:pt x="1" y="95406"/>
                    <a:pt x="16309" y="111730"/>
                    <a:pt x="36359" y="111730"/>
                  </a:cubicBezTo>
                  <a:cubicBezTo>
                    <a:pt x="56409" y="111730"/>
                    <a:pt x="72717" y="95406"/>
                    <a:pt x="72717" y="75356"/>
                  </a:cubicBezTo>
                  <a:lnTo>
                    <a:pt x="72717" y="36375"/>
                  </a:lnTo>
                  <a:cubicBezTo>
                    <a:pt x="72717" y="16325"/>
                    <a:pt x="56409" y="1"/>
                    <a:pt x="36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0"/>
            <p:cNvSpPr/>
            <p:nvPr/>
          </p:nvSpPr>
          <p:spPr>
            <a:xfrm>
              <a:off x="1079251" y="1550175"/>
              <a:ext cx="675260" cy="615183"/>
            </a:xfrm>
            <a:custGeom>
              <a:rect b="b" l="l" r="r" t="t"/>
              <a:pathLst>
                <a:path extrusionOk="0" h="15452" w="16961">
                  <a:moveTo>
                    <a:pt x="8478" y="0"/>
                  </a:moveTo>
                  <a:cubicBezTo>
                    <a:pt x="6500" y="0"/>
                    <a:pt x="4521" y="756"/>
                    <a:pt x="3008" y="2268"/>
                  </a:cubicBezTo>
                  <a:cubicBezTo>
                    <a:pt x="1" y="5276"/>
                    <a:pt x="1" y="10171"/>
                    <a:pt x="3008" y="13196"/>
                  </a:cubicBezTo>
                  <a:cubicBezTo>
                    <a:pt x="4521" y="14699"/>
                    <a:pt x="6500" y="15451"/>
                    <a:pt x="8478" y="15451"/>
                  </a:cubicBezTo>
                  <a:cubicBezTo>
                    <a:pt x="10456" y="15451"/>
                    <a:pt x="12432" y="14699"/>
                    <a:pt x="13936" y="13196"/>
                  </a:cubicBezTo>
                  <a:cubicBezTo>
                    <a:pt x="16960" y="10171"/>
                    <a:pt x="16960" y="5276"/>
                    <a:pt x="13936" y="2268"/>
                  </a:cubicBezTo>
                  <a:cubicBezTo>
                    <a:pt x="12432" y="756"/>
                    <a:pt x="10456" y="0"/>
                    <a:pt x="84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cxnSp>
        <p:nvCxnSpPr>
          <p:cNvPr id="1709" name="Google Shape;1709;p101"/>
          <p:cNvCxnSpPr/>
          <p:nvPr/>
        </p:nvCxnSpPr>
        <p:spPr>
          <a:xfrm rot="10800000">
            <a:off x="4500400" y="2182700"/>
            <a:ext cx="2809500" cy="300900"/>
          </a:xfrm>
          <a:prstGeom prst="bentConnector3">
            <a:avLst>
              <a:gd fmla="val -223" name="adj1"/>
            </a:avLst>
          </a:prstGeom>
          <a:noFill/>
          <a:ln cap="flat" cmpd="sng" w="9525">
            <a:solidFill>
              <a:schemeClr val="dk2"/>
            </a:solidFill>
            <a:prstDash val="solid"/>
            <a:round/>
            <a:headEnd len="med" w="med" type="none"/>
            <a:tailEnd len="med" w="med" type="none"/>
          </a:ln>
        </p:spPr>
      </p:cxnSp>
      <p:cxnSp>
        <p:nvCxnSpPr>
          <p:cNvPr id="1710" name="Google Shape;1710;p101"/>
          <p:cNvCxnSpPr/>
          <p:nvPr/>
        </p:nvCxnSpPr>
        <p:spPr>
          <a:xfrm flipH="1" rot="10800000">
            <a:off x="1857350" y="2182700"/>
            <a:ext cx="2658000" cy="300900"/>
          </a:xfrm>
          <a:prstGeom prst="bentConnector3">
            <a:avLst>
              <a:gd fmla="val 169" name="adj1"/>
            </a:avLst>
          </a:prstGeom>
          <a:noFill/>
          <a:ln cap="flat" cmpd="sng" w="9525">
            <a:solidFill>
              <a:schemeClr val="dk2"/>
            </a:solidFill>
            <a:prstDash val="solid"/>
            <a:round/>
            <a:headEnd len="med" w="med" type="none"/>
            <a:tailEnd len="med" w="med" type="none"/>
          </a:ln>
        </p:spPr>
      </p:cxnSp>
      <p:cxnSp>
        <p:nvCxnSpPr>
          <p:cNvPr id="1711" name="Google Shape;1711;p101"/>
          <p:cNvCxnSpPr/>
          <p:nvPr/>
        </p:nvCxnSpPr>
        <p:spPr>
          <a:xfrm flipH="1" rot="10800000">
            <a:off x="4581050" y="1916125"/>
            <a:ext cx="600" cy="274500"/>
          </a:xfrm>
          <a:prstGeom prst="straightConnector1">
            <a:avLst/>
          </a:prstGeom>
          <a:noFill/>
          <a:ln cap="flat" cmpd="sng" w="9525">
            <a:solidFill>
              <a:schemeClr val="dk2"/>
            </a:solidFill>
            <a:prstDash val="solid"/>
            <a:round/>
            <a:headEnd len="med" w="med" type="none"/>
            <a:tailEnd len="med" w="med" type="oval"/>
          </a:ln>
        </p:spPr>
      </p:cxnSp>
      <p:sp>
        <p:nvSpPr>
          <p:cNvPr id="1712" name="Google Shape;1712;p101"/>
          <p:cNvSpPr txBox="1"/>
          <p:nvPr>
            <p:ph type="title"/>
          </p:nvPr>
        </p:nvSpPr>
        <p:spPr>
          <a:xfrm>
            <a:off x="582319" y="334320"/>
            <a:ext cx="77040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BASED ON THE RESULTS</a:t>
            </a:r>
            <a:endParaRPr/>
          </a:p>
        </p:txBody>
      </p:sp>
      <p:grpSp>
        <p:nvGrpSpPr>
          <p:cNvPr id="1713" name="Google Shape;1713;p101"/>
          <p:cNvGrpSpPr/>
          <p:nvPr/>
        </p:nvGrpSpPr>
        <p:grpSpPr>
          <a:xfrm>
            <a:off x="1507992" y="3965653"/>
            <a:ext cx="2329606" cy="1010725"/>
            <a:chOff x="587063" y="2472992"/>
            <a:chExt cx="1821000" cy="1010725"/>
          </a:xfrm>
        </p:grpSpPr>
        <p:sp>
          <p:nvSpPr>
            <p:cNvPr id="1714" name="Google Shape;1714;p101"/>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Jupiter</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715" name="Google Shape;1715;p101"/>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Jupiter is the biggest planet in the Solar System</a:t>
              </a:r>
              <a:endParaRPr sz="1200">
                <a:solidFill>
                  <a:srgbClr val="FFFFFF"/>
                </a:solidFill>
                <a:latin typeface="Roboto"/>
                <a:ea typeface="Roboto"/>
                <a:cs typeface="Roboto"/>
                <a:sym typeface="Roboto"/>
              </a:endParaRPr>
            </a:p>
          </p:txBody>
        </p:sp>
      </p:grpSp>
      <p:grpSp>
        <p:nvGrpSpPr>
          <p:cNvPr id="1716" name="Google Shape;1716;p101"/>
          <p:cNvGrpSpPr/>
          <p:nvPr/>
        </p:nvGrpSpPr>
        <p:grpSpPr>
          <a:xfrm>
            <a:off x="6380824" y="2640699"/>
            <a:ext cx="1544390" cy="1010725"/>
            <a:chOff x="587063" y="2472992"/>
            <a:chExt cx="1821000" cy="1010725"/>
          </a:xfrm>
        </p:grpSpPr>
        <p:sp>
          <p:nvSpPr>
            <p:cNvPr id="1717" name="Google Shape;1717;p101"/>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718" name="Google Shape;1718;p101"/>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Despite being red, Mars is a cold place, not hot</a:t>
              </a:r>
              <a:endParaRPr sz="1200">
                <a:solidFill>
                  <a:srgbClr val="FFFFFF"/>
                </a:solidFill>
                <a:latin typeface="Roboto"/>
                <a:ea typeface="Roboto"/>
                <a:cs typeface="Roboto"/>
                <a:sym typeface="Roboto"/>
              </a:endParaRPr>
            </a:p>
          </p:txBody>
        </p:sp>
      </p:grpSp>
      <p:sp>
        <p:nvSpPr>
          <p:cNvPr id="1719" name="Google Shape;1719;p101"/>
          <p:cNvSpPr/>
          <p:nvPr/>
        </p:nvSpPr>
        <p:spPr>
          <a:xfrm>
            <a:off x="4773475" y="2483600"/>
            <a:ext cx="3804600" cy="1482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720" name="Google Shape;1720;p101"/>
          <p:cNvSpPr/>
          <p:nvPr/>
        </p:nvSpPr>
        <p:spPr>
          <a:xfrm>
            <a:off x="779475" y="3808525"/>
            <a:ext cx="36957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721" name="Google Shape;1721;p101"/>
          <p:cNvSpPr txBox="1"/>
          <p:nvPr>
            <p:ph idx="4294967295" type="subTitle"/>
          </p:nvPr>
        </p:nvSpPr>
        <p:spPr>
          <a:xfrm>
            <a:off x="1248954" y="4161819"/>
            <a:ext cx="27429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shown that both features highly affects the </a:t>
            </a:r>
            <a:r>
              <a:rPr b="1" lang="en"/>
              <a:t>overall </a:t>
            </a:r>
            <a:r>
              <a:rPr b="1" lang="en"/>
              <a:t>performance</a:t>
            </a:r>
            <a:r>
              <a:rPr lang="en"/>
              <a:t> of the regression model.</a:t>
            </a:r>
            <a:endParaRPr/>
          </a:p>
        </p:txBody>
      </p:sp>
      <p:sp>
        <p:nvSpPr>
          <p:cNvPr id="1722" name="Google Shape;1722;p101"/>
          <p:cNvSpPr txBox="1"/>
          <p:nvPr>
            <p:ph idx="4294967295" type="subTitle"/>
          </p:nvPr>
        </p:nvSpPr>
        <p:spPr>
          <a:xfrm>
            <a:off x="4773475" y="2903663"/>
            <a:ext cx="3804600" cy="484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Both </a:t>
            </a:r>
            <a:r>
              <a:rPr b="1" lang="en"/>
              <a:t>Random Forest</a:t>
            </a:r>
            <a:r>
              <a:rPr lang="en"/>
              <a:t> and </a:t>
            </a:r>
            <a:r>
              <a:rPr b="1" lang="en"/>
              <a:t>GBC</a:t>
            </a:r>
            <a:r>
              <a:rPr lang="en"/>
              <a:t> models had </a:t>
            </a:r>
            <a:r>
              <a:rPr b="1" lang="en"/>
              <a:t>“online_boarding”</a:t>
            </a:r>
            <a:r>
              <a:rPr lang="en"/>
              <a:t> and </a:t>
            </a:r>
            <a:r>
              <a:rPr b="1" lang="en"/>
              <a:t>“inflight_wifi_service”</a:t>
            </a:r>
            <a:r>
              <a:rPr lang="en"/>
              <a:t> as features of higher importance</a:t>
            </a:r>
            <a:endParaRPr/>
          </a:p>
        </p:txBody>
      </p:sp>
      <p:sp>
        <p:nvSpPr>
          <p:cNvPr id="1723" name="Google Shape;1723;p101"/>
          <p:cNvSpPr txBox="1"/>
          <p:nvPr>
            <p:ph idx="4294967295" type="title"/>
          </p:nvPr>
        </p:nvSpPr>
        <p:spPr>
          <a:xfrm>
            <a:off x="1239850" y="3856025"/>
            <a:ext cx="30669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LOGISTIC REGRESSION</a:t>
            </a:r>
            <a:endParaRPr sz="2100"/>
          </a:p>
        </p:txBody>
      </p:sp>
      <p:sp>
        <p:nvSpPr>
          <p:cNvPr id="1724" name="Google Shape;1724;p101"/>
          <p:cNvSpPr txBox="1"/>
          <p:nvPr>
            <p:ph idx="4294967295" type="title"/>
          </p:nvPr>
        </p:nvSpPr>
        <p:spPr>
          <a:xfrm>
            <a:off x="5275925" y="2484875"/>
            <a:ext cx="32535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FEATURE IMPORTANCE</a:t>
            </a:r>
            <a:endParaRPr sz="2100"/>
          </a:p>
        </p:txBody>
      </p:sp>
      <p:grpSp>
        <p:nvGrpSpPr>
          <p:cNvPr id="1725" name="Google Shape;1725;p101"/>
          <p:cNvGrpSpPr/>
          <p:nvPr/>
        </p:nvGrpSpPr>
        <p:grpSpPr>
          <a:xfrm>
            <a:off x="3448558" y="2607362"/>
            <a:ext cx="467093" cy="461443"/>
            <a:chOff x="3858100" y="1435075"/>
            <a:chExt cx="487775" cy="481875"/>
          </a:xfrm>
        </p:grpSpPr>
        <p:sp>
          <p:nvSpPr>
            <p:cNvPr id="1726" name="Google Shape;1726;p10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7" name="Google Shape;1727;p10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8" name="Google Shape;1728;p10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9" name="Google Shape;1729;p10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30" name="Google Shape;1730;p10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31" name="Google Shape;1731;p101"/>
          <p:cNvGrpSpPr/>
          <p:nvPr/>
        </p:nvGrpSpPr>
        <p:grpSpPr>
          <a:xfrm>
            <a:off x="1387725" y="2640699"/>
            <a:ext cx="1544390" cy="1010725"/>
            <a:chOff x="587063" y="2472992"/>
            <a:chExt cx="1821000" cy="1010725"/>
          </a:xfrm>
        </p:grpSpPr>
        <p:sp>
          <p:nvSpPr>
            <p:cNvPr id="1732" name="Google Shape;1732;p101"/>
            <p:cNvSpPr txBox="1"/>
            <p:nvPr/>
          </p:nvSpPr>
          <p:spPr>
            <a:xfrm>
              <a:off x="587063" y="2472992"/>
              <a:ext cx="1821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733" name="Google Shape;1733;p101"/>
            <p:cNvSpPr txBox="1"/>
            <p:nvPr/>
          </p:nvSpPr>
          <p:spPr>
            <a:xfrm>
              <a:off x="587063" y="2726517"/>
              <a:ext cx="1821000" cy="7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grpSp>
      <p:sp>
        <p:nvSpPr>
          <p:cNvPr id="1734" name="Google Shape;1734;p101"/>
          <p:cNvSpPr/>
          <p:nvPr/>
        </p:nvSpPr>
        <p:spPr>
          <a:xfrm>
            <a:off x="589250" y="2483600"/>
            <a:ext cx="3695700" cy="11502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735" name="Google Shape;1735;p101"/>
          <p:cNvSpPr txBox="1"/>
          <p:nvPr>
            <p:ph idx="4294967295" type="subTitle"/>
          </p:nvPr>
        </p:nvSpPr>
        <p:spPr>
          <a:xfrm>
            <a:off x="582325" y="2969838"/>
            <a:ext cx="3507600" cy="484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Both </a:t>
            </a:r>
            <a:r>
              <a:rPr b="1" lang="en"/>
              <a:t>Random Forest</a:t>
            </a:r>
            <a:r>
              <a:rPr lang="en"/>
              <a:t> and </a:t>
            </a:r>
            <a:r>
              <a:rPr b="1" lang="en"/>
              <a:t>GBC</a:t>
            </a:r>
            <a:r>
              <a:rPr lang="en"/>
              <a:t> models obtained an accuracy of </a:t>
            </a:r>
            <a:r>
              <a:rPr b="1" lang="en"/>
              <a:t>96%.</a:t>
            </a:r>
            <a:endParaRPr b="1"/>
          </a:p>
        </p:txBody>
      </p:sp>
      <p:sp>
        <p:nvSpPr>
          <p:cNvPr id="1736" name="Google Shape;1736;p101"/>
          <p:cNvSpPr txBox="1"/>
          <p:nvPr>
            <p:ph idx="4294967295" type="title"/>
          </p:nvPr>
        </p:nvSpPr>
        <p:spPr>
          <a:xfrm>
            <a:off x="1026375" y="2484175"/>
            <a:ext cx="2204100" cy="4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p:txBody>
      </p:sp>
      <p:grpSp>
        <p:nvGrpSpPr>
          <p:cNvPr id="1737" name="Google Shape;1737;p101"/>
          <p:cNvGrpSpPr/>
          <p:nvPr/>
        </p:nvGrpSpPr>
        <p:grpSpPr>
          <a:xfrm flipH="1" rot="-761636">
            <a:off x="3761849" y="1104988"/>
            <a:ext cx="1618405" cy="779399"/>
            <a:chOff x="1329477" y="1798619"/>
            <a:chExt cx="1171773" cy="564308"/>
          </a:xfrm>
        </p:grpSpPr>
        <p:sp>
          <p:nvSpPr>
            <p:cNvPr id="1738" name="Google Shape;1738;p101"/>
            <p:cNvSpPr/>
            <p:nvPr/>
          </p:nvSpPr>
          <p:spPr>
            <a:xfrm>
              <a:off x="1844541" y="1845359"/>
              <a:ext cx="104307" cy="55063"/>
            </a:xfrm>
            <a:custGeom>
              <a:rect b="b" l="l" r="r" t="t"/>
              <a:pathLst>
                <a:path extrusionOk="0" h="1429" w="2707">
                  <a:moveTo>
                    <a:pt x="1969" y="0"/>
                  </a:moveTo>
                  <a:cubicBezTo>
                    <a:pt x="841" y="0"/>
                    <a:pt x="0" y="576"/>
                    <a:pt x="0" y="576"/>
                  </a:cubicBezTo>
                  <a:lnTo>
                    <a:pt x="1871" y="1428"/>
                  </a:lnTo>
                  <a:lnTo>
                    <a:pt x="2640" y="1378"/>
                  </a:lnTo>
                  <a:cubicBezTo>
                    <a:pt x="2707" y="459"/>
                    <a:pt x="2189" y="8"/>
                    <a:pt x="2189" y="8"/>
                  </a:cubicBezTo>
                  <a:cubicBezTo>
                    <a:pt x="2114" y="3"/>
                    <a:pt x="2041"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1"/>
            <p:cNvSpPr/>
            <p:nvPr/>
          </p:nvSpPr>
          <p:spPr>
            <a:xfrm>
              <a:off x="1867044" y="1864972"/>
              <a:ext cx="75370" cy="31558"/>
            </a:xfrm>
            <a:custGeom>
              <a:rect b="b" l="l" r="r" t="t"/>
              <a:pathLst>
                <a:path extrusionOk="0" h="819" w="1956">
                  <a:moveTo>
                    <a:pt x="1822" y="0"/>
                  </a:moveTo>
                  <a:cubicBezTo>
                    <a:pt x="1822" y="0"/>
                    <a:pt x="619" y="134"/>
                    <a:pt x="1" y="401"/>
                  </a:cubicBezTo>
                  <a:lnTo>
                    <a:pt x="1572" y="819"/>
                  </a:lnTo>
                  <a:lnTo>
                    <a:pt x="1956" y="702"/>
                  </a:lnTo>
                  <a:cubicBezTo>
                    <a:pt x="1956" y="702"/>
                    <a:pt x="1956" y="334"/>
                    <a:pt x="1822"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1"/>
            <p:cNvSpPr/>
            <p:nvPr/>
          </p:nvSpPr>
          <p:spPr>
            <a:xfrm>
              <a:off x="1962335" y="1895567"/>
              <a:ext cx="105001" cy="55063"/>
            </a:xfrm>
            <a:custGeom>
              <a:rect b="b" l="l" r="r" t="t"/>
              <a:pathLst>
                <a:path extrusionOk="0" h="1429" w="2725">
                  <a:moveTo>
                    <a:pt x="1986" y="1"/>
                  </a:moveTo>
                  <a:cubicBezTo>
                    <a:pt x="857" y="1"/>
                    <a:pt x="1" y="576"/>
                    <a:pt x="1" y="576"/>
                  </a:cubicBezTo>
                  <a:lnTo>
                    <a:pt x="1889" y="1428"/>
                  </a:lnTo>
                  <a:lnTo>
                    <a:pt x="2657" y="1362"/>
                  </a:lnTo>
                  <a:cubicBezTo>
                    <a:pt x="2724" y="443"/>
                    <a:pt x="2206" y="8"/>
                    <a:pt x="2206" y="8"/>
                  </a:cubicBezTo>
                  <a:cubicBezTo>
                    <a:pt x="2132" y="3"/>
                    <a:pt x="2058" y="1"/>
                    <a:pt x="19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1"/>
            <p:cNvSpPr/>
            <p:nvPr/>
          </p:nvSpPr>
          <p:spPr>
            <a:xfrm>
              <a:off x="1985532" y="1915180"/>
              <a:ext cx="75370" cy="31597"/>
            </a:xfrm>
            <a:custGeom>
              <a:rect b="b" l="l" r="r" t="t"/>
              <a:pathLst>
                <a:path extrusionOk="0" h="820" w="1956">
                  <a:moveTo>
                    <a:pt x="1805" y="0"/>
                  </a:moveTo>
                  <a:cubicBezTo>
                    <a:pt x="1805" y="0"/>
                    <a:pt x="618" y="117"/>
                    <a:pt x="0" y="401"/>
                  </a:cubicBezTo>
                  <a:lnTo>
                    <a:pt x="1554" y="819"/>
                  </a:lnTo>
                  <a:lnTo>
                    <a:pt x="1955" y="685"/>
                  </a:lnTo>
                  <a:cubicBezTo>
                    <a:pt x="1955" y="685"/>
                    <a:pt x="1955" y="335"/>
                    <a:pt x="1805"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1"/>
            <p:cNvSpPr/>
            <p:nvPr/>
          </p:nvSpPr>
          <p:spPr>
            <a:xfrm>
              <a:off x="1944957" y="2169494"/>
              <a:ext cx="139102" cy="74753"/>
            </a:xfrm>
            <a:custGeom>
              <a:rect b="b" l="l" r="r" t="t"/>
              <a:pathLst>
                <a:path extrusionOk="0" h="1940" w="3610">
                  <a:moveTo>
                    <a:pt x="3092" y="0"/>
                  </a:moveTo>
                  <a:cubicBezTo>
                    <a:pt x="3092" y="0"/>
                    <a:pt x="2474" y="0"/>
                    <a:pt x="1471" y="284"/>
                  </a:cubicBezTo>
                  <a:lnTo>
                    <a:pt x="1" y="1755"/>
                  </a:lnTo>
                  <a:cubicBezTo>
                    <a:pt x="1" y="1755"/>
                    <a:pt x="540" y="1939"/>
                    <a:pt x="1115" y="1939"/>
                  </a:cubicBezTo>
                  <a:cubicBezTo>
                    <a:pt x="1139" y="1939"/>
                    <a:pt x="1163" y="1939"/>
                    <a:pt x="1187" y="1938"/>
                  </a:cubicBezTo>
                  <a:cubicBezTo>
                    <a:pt x="1187" y="1938"/>
                    <a:pt x="2691" y="1788"/>
                    <a:pt x="3409" y="1420"/>
                  </a:cubicBezTo>
                  <a:cubicBezTo>
                    <a:pt x="3409" y="1420"/>
                    <a:pt x="3610" y="485"/>
                    <a:pt x="30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1"/>
            <p:cNvSpPr/>
            <p:nvPr/>
          </p:nvSpPr>
          <p:spPr>
            <a:xfrm>
              <a:off x="1599243" y="1798619"/>
              <a:ext cx="439771" cy="202450"/>
            </a:xfrm>
            <a:custGeom>
              <a:rect b="b" l="l" r="r" t="t"/>
              <a:pathLst>
                <a:path extrusionOk="0" h="5254" w="11413">
                  <a:moveTo>
                    <a:pt x="11412" y="3577"/>
                  </a:moveTo>
                  <a:lnTo>
                    <a:pt x="11412" y="3577"/>
                  </a:lnTo>
                  <a:cubicBezTo>
                    <a:pt x="11412" y="3577"/>
                    <a:pt x="11412" y="3577"/>
                    <a:pt x="11412" y="3577"/>
                  </a:cubicBezTo>
                  <a:cubicBezTo>
                    <a:pt x="11412" y="3577"/>
                    <a:pt x="11412" y="3577"/>
                    <a:pt x="11412" y="3577"/>
                  </a:cubicBezTo>
                  <a:close/>
                  <a:moveTo>
                    <a:pt x="1432" y="1"/>
                  </a:moveTo>
                  <a:cubicBezTo>
                    <a:pt x="1428" y="1"/>
                    <a:pt x="1424" y="1"/>
                    <a:pt x="1420" y="1"/>
                  </a:cubicBezTo>
                  <a:cubicBezTo>
                    <a:pt x="719" y="1"/>
                    <a:pt x="0" y="302"/>
                    <a:pt x="0" y="302"/>
                  </a:cubicBezTo>
                  <a:lnTo>
                    <a:pt x="6115" y="5198"/>
                  </a:lnTo>
                  <a:cubicBezTo>
                    <a:pt x="6338" y="5236"/>
                    <a:pt x="6564" y="5254"/>
                    <a:pt x="6791" y="5254"/>
                  </a:cubicBezTo>
                  <a:cubicBezTo>
                    <a:pt x="9018" y="5254"/>
                    <a:pt x="11376" y="3577"/>
                    <a:pt x="11412" y="3577"/>
                  </a:cubicBezTo>
                  <a:cubicBezTo>
                    <a:pt x="11412" y="3577"/>
                    <a:pt x="11412" y="3577"/>
                    <a:pt x="11412" y="3577"/>
                  </a:cubicBezTo>
                  <a:lnTo>
                    <a:pt x="11412" y="3577"/>
                  </a:lnTo>
                  <a:cubicBezTo>
                    <a:pt x="10730" y="3111"/>
                    <a:pt x="2196"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1"/>
            <p:cNvSpPr/>
            <p:nvPr/>
          </p:nvSpPr>
          <p:spPr>
            <a:xfrm>
              <a:off x="1348782" y="2050814"/>
              <a:ext cx="167424" cy="92940"/>
            </a:xfrm>
            <a:custGeom>
              <a:rect b="b" l="l" r="r" t="t"/>
              <a:pathLst>
                <a:path extrusionOk="0" h="2412" w="4345">
                  <a:moveTo>
                    <a:pt x="1761" y="0"/>
                  </a:moveTo>
                  <a:cubicBezTo>
                    <a:pt x="798" y="0"/>
                    <a:pt x="0" y="257"/>
                    <a:pt x="0" y="257"/>
                  </a:cubicBezTo>
                  <a:lnTo>
                    <a:pt x="2941" y="2412"/>
                  </a:lnTo>
                  <a:lnTo>
                    <a:pt x="4345" y="1978"/>
                  </a:lnTo>
                  <a:lnTo>
                    <a:pt x="2006" y="6"/>
                  </a:lnTo>
                  <a:cubicBezTo>
                    <a:pt x="1923" y="2"/>
                    <a:pt x="1842" y="0"/>
                    <a:pt x="1761"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1"/>
            <p:cNvSpPr/>
            <p:nvPr/>
          </p:nvSpPr>
          <p:spPr>
            <a:xfrm>
              <a:off x="1424113" y="1858383"/>
              <a:ext cx="1077138" cy="314348"/>
            </a:xfrm>
            <a:custGeom>
              <a:rect b="b" l="l" r="r" t="t"/>
              <a:pathLst>
                <a:path extrusionOk="0" h="8158" w="27954">
                  <a:moveTo>
                    <a:pt x="23796" y="1"/>
                  </a:moveTo>
                  <a:cubicBezTo>
                    <a:pt x="22817" y="1"/>
                    <a:pt x="21509" y="191"/>
                    <a:pt x="19817" y="789"/>
                  </a:cubicBezTo>
                  <a:cubicBezTo>
                    <a:pt x="15222" y="2393"/>
                    <a:pt x="4295" y="5267"/>
                    <a:pt x="117" y="7573"/>
                  </a:cubicBezTo>
                  <a:cubicBezTo>
                    <a:pt x="117" y="7573"/>
                    <a:pt x="0" y="7907"/>
                    <a:pt x="318" y="8158"/>
                  </a:cubicBezTo>
                  <a:cubicBezTo>
                    <a:pt x="318" y="8158"/>
                    <a:pt x="10594" y="7890"/>
                    <a:pt x="15857" y="5885"/>
                  </a:cubicBezTo>
                  <a:cubicBezTo>
                    <a:pt x="21387" y="3763"/>
                    <a:pt x="24211" y="3045"/>
                    <a:pt x="26367" y="1875"/>
                  </a:cubicBezTo>
                  <a:cubicBezTo>
                    <a:pt x="27102" y="1474"/>
                    <a:pt x="27954" y="672"/>
                    <a:pt x="26199" y="572"/>
                  </a:cubicBezTo>
                  <a:cubicBezTo>
                    <a:pt x="26199" y="572"/>
                    <a:pt x="25494" y="1"/>
                    <a:pt x="23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1"/>
            <p:cNvSpPr/>
            <p:nvPr/>
          </p:nvSpPr>
          <p:spPr>
            <a:xfrm>
              <a:off x="1329477" y="1947663"/>
              <a:ext cx="309724" cy="180640"/>
            </a:xfrm>
            <a:custGeom>
              <a:rect b="b" l="l" r="r" t="t"/>
              <a:pathLst>
                <a:path extrusionOk="0" h="4688" w="8038">
                  <a:moveTo>
                    <a:pt x="1567" y="0"/>
                  </a:moveTo>
                  <a:cubicBezTo>
                    <a:pt x="812" y="0"/>
                    <a:pt x="0" y="427"/>
                    <a:pt x="0" y="427"/>
                  </a:cubicBezTo>
                  <a:lnTo>
                    <a:pt x="4044" y="4688"/>
                  </a:lnTo>
                  <a:cubicBezTo>
                    <a:pt x="6049" y="4036"/>
                    <a:pt x="8037" y="3151"/>
                    <a:pt x="8037" y="3117"/>
                  </a:cubicBezTo>
                  <a:cubicBezTo>
                    <a:pt x="7352" y="2833"/>
                    <a:pt x="2540" y="93"/>
                    <a:pt x="1755" y="10"/>
                  </a:cubicBezTo>
                  <a:cubicBezTo>
                    <a:pt x="1693" y="3"/>
                    <a:pt x="1630" y="0"/>
                    <a:pt x="15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1"/>
            <p:cNvSpPr/>
            <p:nvPr/>
          </p:nvSpPr>
          <p:spPr>
            <a:xfrm>
              <a:off x="1433130" y="1882967"/>
              <a:ext cx="1032093" cy="284640"/>
            </a:xfrm>
            <a:custGeom>
              <a:rect b="b" l="l" r="r" t="t"/>
              <a:pathLst>
                <a:path extrusionOk="0" h="7387" w="26785">
                  <a:moveTo>
                    <a:pt x="24980" y="1"/>
                  </a:moveTo>
                  <a:lnTo>
                    <a:pt x="67" y="7085"/>
                  </a:lnTo>
                  <a:cubicBezTo>
                    <a:pt x="0" y="7303"/>
                    <a:pt x="167" y="7386"/>
                    <a:pt x="167" y="7386"/>
                  </a:cubicBezTo>
                  <a:cubicBezTo>
                    <a:pt x="14971" y="6049"/>
                    <a:pt x="13300" y="5298"/>
                    <a:pt x="17544" y="3978"/>
                  </a:cubicBezTo>
                  <a:cubicBezTo>
                    <a:pt x="21889" y="2674"/>
                    <a:pt x="26784" y="937"/>
                    <a:pt x="26617" y="536"/>
                  </a:cubicBezTo>
                  <a:cubicBezTo>
                    <a:pt x="26523" y="312"/>
                    <a:pt x="26164" y="279"/>
                    <a:pt x="25960" y="279"/>
                  </a:cubicBezTo>
                  <a:cubicBezTo>
                    <a:pt x="25874" y="279"/>
                    <a:pt x="25815" y="285"/>
                    <a:pt x="25815" y="285"/>
                  </a:cubicBezTo>
                  <a:cubicBezTo>
                    <a:pt x="25581" y="101"/>
                    <a:pt x="24980" y="1"/>
                    <a:pt x="24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1"/>
            <p:cNvSpPr/>
            <p:nvPr/>
          </p:nvSpPr>
          <p:spPr>
            <a:xfrm>
              <a:off x="1429277" y="2140518"/>
              <a:ext cx="164842" cy="110781"/>
            </a:xfrm>
            <a:custGeom>
              <a:rect b="b" l="l" r="r" t="t"/>
              <a:pathLst>
                <a:path extrusionOk="0" h="2875" w="4278">
                  <a:moveTo>
                    <a:pt x="4277" y="0"/>
                  </a:moveTo>
                  <a:cubicBezTo>
                    <a:pt x="2607" y="234"/>
                    <a:pt x="1036" y="635"/>
                    <a:pt x="1069" y="669"/>
                  </a:cubicBezTo>
                  <a:cubicBezTo>
                    <a:pt x="936" y="1003"/>
                    <a:pt x="0" y="2874"/>
                    <a:pt x="0" y="2874"/>
                  </a:cubicBezTo>
                  <a:cubicBezTo>
                    <a:pt x="0" y="2874"/>
                    <a:pt x="1253" y="2423"/>
                    <a:pt x="1671" y="2239"/>
                  </a:cubicBezTo>
                  <a:cubicBezTo>
                    <a:pt x="2089" y="2039"/>
                    <a:pt x="4277" y="0"/>
                    <a:pt x="427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1"/>
            <p:cNvSpPr/>
            <p:nvPr/>
          </p:nvSpPr>
          <p:spPr>
            <a:xfrm>
              <a:off x="1962335" y="2192652"/>
              <a:ext cx="111436" cy="46316"/>
            </a:xfrm>
            <a:custGeom>
              <a:rect b="b" l="l" r="r" t="t"/>
              <a:pathLst>
                <a:path extrusionOk="0" h="1202" w="2892">
                  <a:moveTo>
                    <a:pt x="2741" y="1"/>
                  </a:moveTo>
                  <a:cubicBezTo>
                    <a:pt x="2741" y="1"/>
                    <a:pt x="953" y="268"/>
                    <a:pt x="285" y="335"/>
                  </a:cubicBezTo>
                  <a:lnTo>
                    <a:pt x="1" y="1137"/>
                  </a:lnTo>
                  <a:cubicBezTo>
                    <a:pt x="1" y="1137"/>
                    <a:pt x="289" y="1201"/>
                    <a:pt x="576" y="1201"/>
                  </a:cubicBezTo>
                  <a:cubicBezTo>
                    <a:pt x="648" y="1201"/>
                    <a:pt x="719" y="1197"/>
                    <a:pt x="786" y="1187"/>
                  </a:cubicBezTo>
                  <a:cubicBezTo>
                    <a:pt x="1087" y="1137"/>
                    <a:pt x="2089" y="987"/>
                    <a:pt x="2825" y="686"/>
                  </a:cubicBezTo>
                  <a:cubicBezTo>
                    <a:pt x="2825" y="686"/>
                    <a:pt x="2891" y="318"/>
                    <a:pt x="274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1"/>
            <p:cNvSpPr/>
            <p:nvPr/>
          </p:nvSpPr>
          <p:spPr>
            <a:xfrm>
              <a:off x="2024141" y="2060023"/>
              <a:ext cx="132667" cy="71516"/>
            </a:xfrm>
            <a:custGeom>
              <a:rect b="b" l="l" r="r" t="t"/>
              <a:pathLst>
                <a:path extrusionOk="0" h="1856" w="3443">
                  <a:moveTo>
                    <a:pt x="2958" y="1"/>
                  </a:moveTo>
                  <a:cubicBezTo>
                    <a:pt x="2958" y="1"/>
                    <a:pt x="2357" y="1"/>
                    <a:pt x="1388" y="285"/>
                  </a:cubicBezTo>
                  <a:lnTo>
                    <a:pt x="1" y="1672"/>
                  </a:lnTo>
                  <a:cubicBezTo>
                    <a:pt x="1" y="1672"/>
                    <a:pt x="535" y="1855"/>
                    <a:pt x="1137" y="1855"/>
                  </a:cubicBezTo>
                  <a:cubicBezTo>
                    <a:pt x="1137" y="1855"/>
                    <a:pt x="2557" y="1705"/>
                    <a:pt x="3259" y="1354"/>
                  </a:cubicBezTo>
                  <a:cubicBezTo>
                    <a:pt x="3259" y="1354"/>
                    <a:pt x="3443" y="452"/>
                    <a:pt x="2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1"/>
            <p:cNvSpPr/>
            <p:nvPr/>
          </p:nvSpPr>
          <p:spPr>
            <a:xfrm>
              <a:off x="2040903" y="2081293"/>
              <a:ext cx="105618" cy="44698"/>
            </a:xfrm>
            <a:custGeom>
              <a:rect b="b" l="l" r="r" t="t"/>
              <a:pathLst>
                <a:path extrusionOk="0" h="1160" w="2741">
                  <a:moveTo>
                    <a:pt x="2590" y="0"/>
                  </a:moveTo>
                  <a:cubicBezTo>
                    <a:pt x="2590" y="0"/>
                    <a:pt x="869" y="251"/>
                    <a:pt x="234" y="318"/>
                  </a:cubicBezTo>
                  <a:lnTo>
                    <a:pt x="0" y="1103"/>
                  </a:lnTo>
                  <a:cubicBezTo>
                    <a:pt x="0" y="1103"/>
                    <a:pt x="235" y="1159"/>
                    <a:pt x="487" y="1159"/>
                  </a:cubicBezTo>
                  <a:cubicBezTo>
                    <a:pt x="570" y="1159"/>
                    <a:pt x="656" y="1153"/>
                    <a:pt x="735" y="1136"/>
                  </a:cubicBezTo>
                  <a:cubicBezTo>
                    <a:pt x="1019" y="1103"/>
                    <a:pt x="1989" y="953"/>
                    <a:pt x="2674" y="652"/>
                  </a:cubicBezTo>
                  <a:cubicBezTo>
                    <a:pt x="2674" y="652"/>
                    <a:pt x="2740" y="301"/>
                    <a:pt x="259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1"/>
            <p:cNvSpPr/>
            <p:nvPr/>
          </p:nvSpPr>
          <p:spPr>
            <a:xfrm>
              <a:off x="1777572" y="2011742"/>
              <a:ext cx="422393" cy="351185"/>
            </a:xfrm>
            <a:custGeom>
              <a:rect b="b" l="l" r="r" t="t"/>
              <a:pathLst>
                <a:path extrusionOk="0" h="9114" w="10962">
                  <a:moveTo>
                    <a:pt x="10443" y="1"/>
                  </a:moveTo>
                  <a:cubicBezTo>
                    <a:pt x="7837" y="402"/>
                    <a:pt x="4595" y="2189"/>
                    <a:pt x="4595" y="2189"/>
                  </a:cubicBezTo>
                  <a:lnTo>
                    <a:pt x="0" y="9040"/>
                  </a:lnTo>
                  <a:cubicBezTo>
                    <a:pt x="0" y="9040"/>
                    <a:pt x="193" y="9114"/>
                    <a:pt x="508" y="9114"/>
                  </a:cubicBezTo>
                  <a:cubicBezTo>
                    <a:pt x="863" y="9114"/>
                    <a:pt x="1372" y="9020"/>
                    <a:pt x="1939" y="8622"/>
                  </a:cubicBezTo>
                  <a:cubicBezTo>
                    <a:pt x="4178" y="7002"/>
                    <a:pt x="10961" y="1"/>
                    <a:pt x="10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1"/>
            <p:cNvSpPr/>
            <p:nvPr/>
          </p:nvSpPr>
          <p:spPr>
            <a:xfrm>
              <a:off x="2389853" y="1870097"/>
              <a:ext cx="38032" cy="29709"/>
            </a:xfrm>
            <a:custGeom>
              <a:rect b="b" l="l" r="r" t="t"/>
              <a:pathLst>
                <a:path extrusionOk="0" h="771" w="987">
                  <a:moveTo>
                    <a:pt x="652" y="1"/>
                  </a:moveTo>
                  <a:cubicBezTo>
                    <a:pt x="652" y="1"/>
                    <a:pt x="585" y="285"/>
                    <a:pt x="34" y="519"/>
                  </a:cubicBezTo>
                  <a:lnTo>
                    <a:pt x="0" y="769"/>
                  </a:lnTo>
                  <a:cubicBezTo>
                    <a:pt x="0" y="770"/>
                    <a:pt x="2" y="771"/>
                    <a:pt x="6" y="771"/>
                  </a:cubicBezTo>
                  <a:cubicBezTo>
                    <a:pt x="76" y="771"/>
                    <a:pt x="733" y="626"/>
                    <a:pt x="986" y="168"/>
                  </a:cubicBezTo>
                  <a:cubicBezTo>
                    <a:pt x="903" y="118"/>
                    <a:pt x="802" y="68"/>
                    <a:pt x="65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01"/>
          <p:cNvSpPr/>
          <p:nvPr/>
        </p:nvSpPr>
        <p:spPr>
          <a:xfrm>
            <a:off x="6487263" y="34128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gradFill>
            <a:gsLst>
              <a:gs pos="0">
                <a:srgbClr val="FCBC5D"/>
              </a:gs>
              <a:gs pos="100000">
                <a:srgbClr val="F2724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1"/>
          <p:cNvSpPr/>
          <p:nvPr/>
        </p:nvSpPr>
        <p:spPr>
          <a:xfrm>
            <a:off x="290838" y="1405338"/>
            <a:ext cx="2410519" cy="724964"/>
          </a:xfrm>
          <a:custGeom>
            <a:rect b="b" l="l" r="r" t="t"/>
            <a:pathLst>
              <a:path extrusionOk="0" h="15553" w="51714">
                <a:moveTo>
                  <a:pt x="28973" y="0"/>
                </a:moveTo>
                <a:cubicBezTo>
                  <a:pt x="24880" y="0"/>
                  <a:pt x="21454" y="2807"/>
                  <a:pt x="20469" y="6583"/>
                </a:cubicBezTo>
                <a:cubicBezTo>
                  <a:pt x="19382" y="6015"/>
                  <a:pt x="18079" y="5714"/>
                  <a:pt x="16692" y="5714"/>
                </a:cubicBezTo>
                <a:cubicBezTo>
                  <a:pt x="13351" y="5714"/>
                  <a:pt x="10544" y="7586"/>
                  <a:pt x="9792" y="10109"/>
                </a:cubicBezTo>
                <a:cubicBezTo>
                  <a:pt x="4295" y="10309"/>
                  <a:pt x="1" y="11980"/>
                  <a:pt x="1" y="14002"/>
                </a:cubicBezTo>
                <a:cubicBezTo>
                  <a:pt x="1" y="15144"/>
                  <a:pt x="6992" y="15553"/>
                  <a:pt x="15833" y="15553"/>
                </a:cubicBezTo>
                <a:cubicBezTo>
                  <a:pt x="31038" y="15553"/>
                  <a:pt x="51714" y="14345"/>
                  <a:pt x="51714" y="13584"/>
                </a:cubicBezTo>
                <a:cubicBezTo>
                  <a:pt x="51714" y="12498"/>
                  <a:pt x="49157" y="11596"/>
                  <a:pt x="45815" y="11412"/>
                </a:cubicBezTo>
                <a:cubicBezTo>
                  <a:pt x="45765" y="8237"/>
                  <a:pt x="42841" y="5681"/>
                  <a:pt x="39199" y="5681"/>
                </a:cubicBezTo>
                <a:cubicBezTo>
                  <a:pt x="38530" y="5681"/>
                  <a:pt x="37879" y="5764"/>
                  <a:pt x="37277" y="5932"/>
                </a:cubicBezTo>
                <a:cubicBezTo>
                  <a:pt x="36091" y="2490"/>
                  <a:pt x="32833" y="0"/>
                  <a:pt x="28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1"/>
          <p:cNvSpPr txBox="1"/>
          <p:nvPr>
            <p:ph idx="12" type="sldNum"/>
          </p:nvPr>
        </p:nvSpPr>
        <p:spPr>
          <a:xfrm>
            <a:off x="8568459" y="42836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57" name="Google Shape;1757;p101"/>
          <p:cNvGrpSpPr/>
          <p:nvPr/>
        </p:nvGrpSpPr>
        <p:grpSpPr>
          <a:xfrm>
            <a:off x="650904" y="2597268"/>
            <a:ext cx="375465" cy="371814"/>
            <a:chOff x="-37385100" y="3949908"/>
            <a:chExt cx="321350" cy="318225"/>
          </a:xfrm>
        </p:grpSpPr>
        <p:sp>
          <p:nvSpPr>
            <p:cNvPr id="1758" name="Google Shape;1758;p10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0" name="Google Shape;1760;p101"/>
          <p:cNvCxnSpPr/>
          <p:nvPr/>
        </p:nvCxnSpPr>
        <p:spPr>
          <a:xfrm flipH="1">
            <a:off x="4471417" y="3965644"/>
            <a:ext cx="2873700" cy="579300"/>
          </a:xfrm>
          <a:prstGeom prst="bentConnector3">
            <a:avLst>
              <a:gd fmla="val 125" name="adj1"/>
            </a:avLst>
          </a:prstGeom>
          <a:noFill/>
          <a:ln cap="flat" cmpd="sng" w="9525">
            <a:solidFill>
              <a:schemeClr val="dk2"/>
            </a:solidFill>
            <a:prstDash val="solid"/>
            <a:round/>
            <a:headEnd len="med" w="med" type="none"/>
            <a:tailEnd len="med" w="med" type="none"/>
          </a:ln>
        </p:spPr>
      </p:cxnSp>
      <p:grpSp>
        <p:nvGrpSpPr>
          <p:cNvPr id="1761" name="Google Shape;1761;p101"/>
          <p:cNvGrpSpPr/>
          <p:nvPr/>
        </p:nvGrpSpPr>
        <p:grpSpPr>
          <a:xfrm>
            <a:off x="4909568" y="2554907"/>
            <a:ext cx="366364" cy="367290"/>
            <a:chOff x="-61783350" y="3743950"/>
            <a:chExt cx="316650" cy="317450"/>
          </a:xfrm>
        </p:grpSpPr>
        <p:sp>
          <p:nvSpPr>
            <p:cNvPr id="1762" name="Google Shape;1762;p10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101"/>
          <p:cNvGrpSpPr/>
          <p:nvPr/>
        </p:nvGrpSpPr>
        <p:grpSpPr>
          <a:xfrm>
            <a:off x="868914" y="3879715"/>
            <a:ext cx="370934" cy="367521"/>
            <a:chOff x="-63679950" y="4093450"/>
            <a:chExt cx="320600" cy="317650"/>
          </a:xfrm>
        </p:grpSpPr>
        <p:sp>
          <p:nvSpPr>
            <p:cNvPr id="1765" name="Google Shape;1765;p10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57"/>
          <p:cNvSpPr txBox="1"/>
          <p:nvPr>
            <p:ph type="title"/>
          </p:nvPr>
        </p:nvSpPr>
        <p:spPr>
          <a:xfrm>
            <a:off x="148725" y="330800"/>
            <a:ext cx="73041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52" name="Google Shape;652;p57"/>
          <p:cNvSpPr txBox="1"/>
          <p:nvPr/>
        </p:nvSpPr>
        <p:spPr>
          <a:xfrm>
            <a:off x="309875" y="1817550"/>
            <a:ext cx="7523100" cy="1954800"/>
          </a:xfrm>
          <a:prstGeom prst="rect">
            <a:avLst/>
          </a:prstGeom>
          <a:noFill/>
          <a:ln>
            <a:noFill/>
          </a:ln>
        </p:spPr>
        <p:txBody>
          <a:bodyPr anchorCtr="0" anchor="t" bIns="91425" lIns="91425" spcFirstLastPara="1" rIns="91425" wrap="square" tIns="91425">
            <a:spAutoFit/>
          </a:bodyPr>
          <a:lstStyle/>
          <a:p>
            <a:pPr indent="-355600" lvl="0" marL="457200" rtl="0" algn="just">
              <a:lnSpc>
                <a:spcPct val="95000"/>
              </a:lnSpc>
              <a:spcBef>
                <a:spcPts val="1200"/>
              </a:spcBef>
              <a:spcAft>
                <a:spcPts val="0"/>
              </a:spcAft>
              <a:buClr>
                <a:schemeClr val="dk2"/>
              </a:buClr>
              <a:buSzPts val="2000"/>
              <a:buFont typeface="Tahoma"/>
              <a:buAutoNum type="arabicPeriod"/>
            </a:pPr>
            <a:r>
              <a:rPr lang="en" sz="2000">
                <a:solidFill>
                  <a:schemeClr val="dk2"/>
                </a:solidFill>
                <a:latin typeface="Tahoma"/>
                <a:ea typeface="Tahoma"/>
                <a:cs typeface="Tahoma"/>
                <a:sym typeface="Tahoma"/>
              </a:rPr>
              <a:t>What are the most important attributes/factors in predicting airline passenger’s satisfaction?</a:t>
            </a:r>
            <a:endParaRPr sz="2000">
              <a:solidFill>
                <a:schemeClr val="dk2"/>
              </a:solidFill>
              <a:latin typeface="Tahoma"/>
              <a:ea typeface="Tahoma"/>
              <a:cs typeface="Tahoma"/>
              <a:sym typeface="Tahoma"/>
            </a:endParaRPr>
          </a:p>
          <a:p>
            <a:pPr indent="0" lvl="0" marL="0" rtl="0" algn="just">
              <a:lnSpc>
                <a:spcPct val="95000"/>
              </a:lnSpc>
              <a:spcBef>
                <a:spcPts val="1200"/>
              </a:spcBef>
              <a:spcAft>
                <a:spcPts val="0"/>
              </a:spcAft>
              <a:buNone/>
            </a:pPr>
            <a:r>
              <a:t/>
            </a:r>
            <a:endParaRPr sz="2000">
              <a:solidFill>
                <a:schemeClr val="dk2"/>
              </a:solidFill>
              <a:latin typeface="Tahoma"/>
              <a:ea typeface="Tahoma"/>
              <a:cs typeface="Tahoma"/>
              <a:sym typeface="Tahoma"/>
            </a:endParaRPr>
          </a:p>
          <a:p>
            <a:pPr indent="-355600" lvl="0" marL="457200" rtl="0" algn="just">
              <a:lnSpc>
                <a:spcPct val="95000"/>
              </a:lnSpc>
              <a:spcBef>
                <a:spcPts val="1200"/>
              </a:spcBef>
              <a:spcAft>
                <a:spcPts val="0"/>
              </a:spcAft>
              <a:buClr>
                <a:schemeClr val="dk2"/>
              </a:buClr>
              <a:buSzPts val="2000"/>
              <a:buFont typeface="Tahoma"/>
              <a:buAutoNum type="arabicPeriod"/>
            </a:pPr>
            <a:r>
              <a:rPr lang="en" sz="2000">
                <a:solidFill>
                  <a:schemeClr val="dk2"/>
                </a:solidFill>
                <a:latin typeface="Tahoma"/>
                <a:ea typeface="Tahoma"/>
                <a:cs typeface="Tahoma"/>
                <a:sym typeface="Tahoma"/>
              </a:rPr>
              <a:t>What is the relationship between airline passenger’s satisfaction and service quality?</a:t>
            </a:r>
            <a:endParaRPr sz="2000">
              <a:solidFill>
                <a:schemeClr val="dk2"/>
              </a:solidFill>
              <a:latin typeface="Tahoma"/>
              <a:ea typeface="Tahoma"/>
              <a:cs typeface="Tahoma"/>
              <a:sym typeface="Tahoma"/>
            </a:endParaRPr>
          </a:p>
        </p:txBody>
      </p:sp>
      <p:grpSp>
        <p:nvGrpSpPr>
          <p:cNvPr id="653" name="Google Shape;653;p57"/>
          <p:cNvGrpSpPr/>
          <p:nvPr/>
        </p:nvGrpSpPr>
        <p:grpSpPr>
          <a:xfrm>
            <a:off x="-2662878" y="3883155"/>
            <a:ext cx="5400709" cy="2760015"/>
            <a:chOff x="176650" y="2228775"/>
            <a:chExt cx="3385600" cy="1730200"/>
          </a:xfrm>
        </p:grpSpPr>
        <p:sp>
          <p:nvSpPr>
            <p:cNvPr id="654" name="Google Shape;654;p57"/>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7"/>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7"/>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7"/>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7"/>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7"/>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
            <p:cNvSpPr/>
            <p:nvPr/>
          </p:nvSpPr>
          <p:spPr>
            <a:xfrm>
              <a:off x="988700" y="2228775"/>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7"/>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7"/>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7"/>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7"/>
            <p:cNvSpPr/>
            <p:nvPr/>
          </p:nvSpPr>
          <p:spPr>
            <a:xfrm>
              <a:off x="1684200" y="2898775"/>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7"/>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7"/>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7"/>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7"/>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7"/>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7"/>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7"/>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7"/>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7"/>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7"/>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7"/>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7"/>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7"/>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7"/>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02"/>
          <p:cNvSpPr/>
          <p:nvPr/>
        </p:nvSpPr>
        <p:spPr>
          <a:xfrm>
            <a:off x="3810481" y="3142259"/>
            <a:ext cx="435376" cy="850483"/>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102"/>
          <p:cNvGrpSpPr/>
          <p:nvPr/>
        </p:nvGrpSpPr>
        <p:grpSpPr>
          <a:xfrm>
            <a:off x="3572633" y="2846720"/>
            <a:ext cx="5263781" cy="2133355"/>
            <a:chOff x="1867200" y="2597375"/>
            <a:chExt cx="2071050" cy="839375"/>
          </a:xfrm>
        </p:grpSpPr>
        <p:sp>
          <p:nvSpPr>
            <p:cNvPr id="1774" name="Google Shape;1774;p102"/>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2"/>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2"/>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2"/>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2"/>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2"/>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2"/>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2"/>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2"/>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2"/>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2"/>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2"/>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102"/>
            <p:cNvGrpSpPr/>
            <p:nvPr/>
          </p:nvGrpSpPr>
          <p:grpSpPr>
            <a:xfrm>
              <a:off x="2309975" y="3167225"/>
              <a:ext cx="202625" cy="127850"/>
              <a:chOff x="2309975" y="3167225"/>
              <a:chExt cx="202625" cy="127850"/>
            </a:xfrm>
          </p:grpSpPr>
          <p:sp>
            <p:nvSpPr>
              <p:cNvPr id="1787" name="Google Shape;1787;p102"/>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2"/>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102"/>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2"/>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2"/>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2"/>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2"/>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2"/>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2"/>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2"/>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2"/>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9" name="Google Shape;1799;p102"/>
          <p:cNvSpPr/>
          <p:nvPr/>
        </p:nvSpPr>
        <p:spPr>
          <a:xfrm>
            <a:off x="495250" y="661500"/>
            <a:ext cx="4023600" cy="1293000"/>
          </a:xfrm>
          <a:prstGeom prst="rect">
            <a:avLst/>
          </a:prstGeom>
          <a:solidFill>
            <a:schemeClr val="dk1"/>
          </a:solidFill>
          <a:ln cap="flat" cmpd="sng" w="19050">
            <a:solidFill>
              <a:schemeClr val="accent1"/>
            </a:solidFill>
            <a:prstDash val="solid"/>
            <a:round/>
            <a:headEnd len="sm" w="sm" type="none"/>
            <a:tailEnd len="sm" w="sm" type="none"/>
          </a:ln>
          <a:effectLst>
            <a:outerShdw rotWithShape="0" algn="bl" dir="3000000" dist="952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1800" name="Google Shape;1800;p102"/>
          <p:cNvSpPr txBox="1"/>
          <p:nvPr>
            <p:ph type="title"/>
          </p:nvPr>
        </p:nvSpPr>
        <p:spPr>
          <a:xfrm>
            <a:off x="495250" y="892350"/>
            <a:ext cx="4338900" cy="8313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4200"/>
              <a:t>Conclusion</a:t>
            </a:r>
            <a:r>
              <a:rPr lang="en" sz="4200"/>
              <a:t> </a:t>
            </a:r>
            <a:endParaRPr sz="4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03"/>
          <p:cNvSpPr txBox="1"/>
          <p:nvPr>
            <p:ph idx="3" type="subTitle"/>
          </p:nvPr>
        </p:nvSpPr>
        <p:spPr>
          <a:xfrm>
            <a:off x="244350" y="439850"/>
            <a:ext cx="8051100" cy="300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Our study have reviewed some of the related articles that are focusing on the airline passenger satisfaction based on their consuming behavioral and the provided airline services </a:t>
            </a:r>
            <a:endParaRPr sz="1600"/>
          </a:p>
          <a:p>
            <a:pPr indent="-330200" lvl="0" marL="457200" rtl="0" algn="l">
              <a:spcBef>
                <a:spcPts val="1000"/>
              </a:spcBef>
              <a:spcAft>
                <a:spcPts val="0"/>
              </a:spcAft>
              <a:buSzPts val="1600"/>
              <a:buChar char="●"/>
            </a:pPr>
            <a:r>
              <a:rPr lang="en" sz="1600"/>
              <a:t>We adopted three different machine learning models (logistic regression, GBC and random forest) on predicting airline passengers satisfaction</a:t>
            </a:r>
            <a:endParaRPr sz="1600"/>
          </a:p>
          <a:p>
            <a:pPr indent="-330200" lvl="0" marL="457200" rtl="0" algn="l">
              <a:spcBef>
                <a:spcPts val="1000"/>
              </a:spcBef>
              <a:spcAft>
                <a:spcPts val="0"/>
              </a:spcAft>
              <a:buSzPts val="1600"/>
              <a:buChar char="●"/>
            </a:pPr>
            <a:r>
              <a:rPr lang="en" sz="1600"/>
              <a:t>GBC and random forest model were found that having the most similar but relatively high accuracy on predicting the passenger satisfaction</a:t>
            </a:r>
            <a:endParaRPr sz="1600"/>
          </a:p>
          <a:p>
            <a:pPr indent="-330200" lvl="0" marL="457200" rtl="0" algn="l">
              <a:spcBef>
                <a:spcPts val="1000"/>
              </a:spcBef>
              <a:spcAft>
                <a:spcPts val="0"/>
              </a:spcAft>
              <a:buSzPts val="1600"/>
              <a:buChar char="●"/>
            </a:pPr>
            <a:r>
              <a:rPr lang="en" sz="1600"/>
              <a:t>‘Online_boarding’ and ‘inflight_wifi_services’ as the most </a:t>
            </a:r>
            <a:r>
              <a:rPr lang="en" sz="1600"/>
              <a:t>influencing</a:t>
            </a:r>
            <a:r>
              <a:rPr lang="en" sz="1600"/>
              <a:t> services that positively affect the passengers satisfaction which is supported by three of the models built</a:t>
            </a:r>
            <a:endParaRPr sz="1600"/>
          </a:p>
        </p:txBody>
      </p:sp>
      <p:sp>
        <p:nvSpPr>
          <p:cNvPr id="1806" name="Google Shape;1806;p103"/>
          <p:cNvSpPr/>
          <p:nvPr/>
        </p:nvSpPr>
        <p:spPr>
          <a:xfrm>
            <a:off x="3810481" y="3142259"/>
            <a:ext cx="435376" cy="850483"/>
          </a:xfrm>
          <a:custGeom>
            <a:rect b="b" l="l" r="r" t="t"/>
            <a:pathLst>
              <a:path extrusionOk="0" h="13385" w="6852">
                <a:moveTo>
                  <a:pt x="3426" y="1"/>
                </a:moveTo>
                <a:lnTo>
                  <a:pt x="1538" y="385"/>
                </a:lnTo>
                <a:lnTo>
                  <a:pt x="1839" y="1555"/>
                </a:lnTo>
                <a:lnTo>
                  <a:pt x="1" y="2708"/>
                </a:lnTo>
                <a:lnTo>
                  <a:pt x="970" y="5114"/>
                </a:lnTo>
                <a:lnTo>
                  <a:pt x="1772" y="5264"/>
                </a:lnTo>
                <a:lnTo>
                  <a:pt x="1772" y="13117"/>
                </a:lnTo>
                <a:lnTo>
                  <a:pt x="3426" y="13384"/>
                </a:lnTo>
                <a:lnTo>
                  <a:pt x="5080" y="13117"/>
                </a:lnTo>
                <a:lnTo>
                  <a:pt x="5080" y="5264"/>
                </a:lnTo>
                <a:lnTo>
                  <a:pt x="5899" y="5114"/>
                </a:lnTo>
                <a:lnTo>
                  <a:pt x="6851" y="2708"/>
                </a:lnTo>
                <a:lnTo>
                  <a:pt x="5013" y="1555"/>
                </a:lnTo>
                <a:lnTo>
                  <a:pt x="5331" y="385"/>
                </a:lnTo>
                <a:lnTo>
                  <a:pt x="3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103"/>
          <p:cNvGrpSpPr/>
          <p:nvPr/>
        </p:nvGrpSpPr>
        <p:grpSpPr>
          <a:xfrm>
            <a:off x="-1961910" y="3640752"/>
            <a:ext cx="3818809" cy="1243618"/>
            <a:chOff x="1867200" y="2597375"/>
            <a:chExt cx="2071050" cy="839375"/>
          </a:xfrm>
        </p:grpSpPr>
        <p:sp>
          <p:nvSpPr>
            <p:cNvPr id="1808" name="Google Shape;1808;p103"/>
            <p:cNvSpPr/>
            <p:nvPr/>
          </p:nvSpPr>
          <p:spPr>
            <a:xfrm>
              <a:off x="1867200" y="3188525"/>
              <a:ext cx="1947825" cy="162300"/>
            </a:xfrm>
            <a:custGeom>
              <a:rect b="b" l="l" r="r" t="t"/>
              <a:pathLst>
                <a:path extrusionOk="0" h="6492" w="77913">
                  <a:moveTo>
                    <a:pt x="38948" y="1"/>
                  </a:moveTo>
                  <a:cubicBezTo>
                    <a:pt x="17444" y="1"/>
                    <a:pt x="0" y="1220"/>
                    <a:pt x="0" y="2707"/>
                  </a:cubicBezTo>
                  <a:cubicBezTo>
                    <a:pt x="0" y="4046"/>
                    <a:pt x="7752" y="6491"/>
                    <a:pt x="31749" y="6491"/>
                  </a:cubicBezTo>
                  <a:cubicBezTo>
                    <a:pt x="34116" y="6491"/>
                    <a:pt x="36641" y="6468"/>
                    <a:pt x="39332" y="6417"/>
                  </a:cubicBezTo>
                  <a:cubicBezTo>
                    <a:pt x="60836" y="5999"/>
                    <a:pt x="77913" y="4178"/>
                    <a:pt x="77913" y="2707"/>
                  </a:cubicBezTo>
                  <a:cubicBezTo>
                    <a:pt x="77913" y="1220"/>
                    <a:pt x="60469" y="34"/>
                    <a:pt x="38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3"/>
            <p:cNvSpPr/>
            <p:nvPr/>
          </p:nvSpPr>
          <p:spPr>
            <a:xfrm>
              <a:off x="2054325" y="3203150"/>
              <a:ext cx="53925" cy="52225"/>
            </a:xfrm>
            <a:custGeom>
              <a:rect b="b" l="l" r="r" t="t"/>
              <a:pathLst>
                <a:path extrusionOk="0" h="2089" w="2157">
                  <a:moveTo>
                    <a:pt x="1087" y="0"/>
                  </a:moveTo>
                  <a:cubicBezTo>
                    <a:pt x="485" y="0"/>
                    <a:pt x="1" y="468"/>
                    <a:pt x="1" y="1053"/>
                  </a:cubicBezTo>
                  <a:cubicBezTo>
                    <a:pt x="1" y="1621"/>
                    <a:pt x="485" y="2089"/>
                    <a:pt x="1087" y="2089"/>
                  </a:cubicBezTo>
                  <a:cubicBezTo>
                    <a:pt x="1672" y="2089"/>
                    <a:pt x="2156" y="1621"/>
                    <a:pt x="2156" y="1053"/>
                  </a:cubicBezTo>
                  <a:cubicBezTo>
                    <a:pt x="2156" y="468"/>
                    <a:pt x="1672" y="0"/>
                    <a:pt x="1087"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3"/>
            <p:cNvSpPr/>
            <p:nvPr/>
          </p:nvSpPr>
          <p:spPr>
            <a:xfrm>
              <a:off x="2073975"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3"/>
            <p:cNvSpPr/>
            <p:nvPr/>
          </p:nvSpPr>
          <p:spPr>
            <a:xfrm>
              <a:off x="2042225" y="3173900"/>
              <a:ext cx="101950" cy="43050"/>
            </a:xfrm>
            <a:custGeom>
              <a:rect b="b" l="l" r="r" t="t"/>
              <a:pathLst>
                <a:path extrusionOk="0" h="1722" w="4078">
                  <a:moveTo>
                    <a:pt x="0" y="1"/>
                  </a:moveTo>
                  <a:lnTo>
                    <a:pt x="0" y="1722"/>
                  </a:lnTo>
                  <a:lnTo>
                    <a:pt x="4077" y="1722"/>
                  </a:lnTo>
                  <a:lnTo>
                    <a:pt x="4077"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3"/>
            <p:cNvSpPr/>
            <p:nvPr/>
          </p:nvSpPr>
          <p:spPr>
            <a:xfrm>
              <a:off x="2681750" y="3203150"/>
              <a:ext cx="54325" cy="52225"/>
            </a:xfrm>
            <a:custGeom>
              <a:rect b="b" l="l" r="r" t="t"/>
              <a:pathLst>
                <a:path extrusionOk="0" h="2089" w="2173">
                  <a:moveTo>
                    <a:pt x="1086" y="0"/>
                  </a:moveTo>
                  <a:cubicBezTo>
                    <a:pt x="485" y="0"/>
                    <a:pt x="0" y="468"/>
                    <a:pt x="0" y="1053"/>
                  </a:cubicBezTo>
                  <a:cubicBezTo>
                    <a:pt x="0" y="1621"/>
                    <a:pt x="485" y="2089"/>
                    <a:pt x="1086" y="2089"/>
                  </a:cubicBezTo>
                  <a:cubicBezTo>
                    <a:pt x="1688" y="2089"/>
                    <a:pt x="2172" y="1621"/>
                    <a:pt x="2172" y="1053"/>
                  </a:cubicBezTo>
                  <a:cubicBezTo>
                    <a:pt x="2172" y="468"/>
                    <a:pt x="1688"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3"/>
            <p:cNvSpPr/>
            <p:nvPr/>
          </p:nvSpPr>
          <p:spPr>
            <a:xfrm>
              <a:off x="2701800" y="3203150"/>
              <a:ext cx="53900" cy="52225"/>
            </a:xfrm>
            <a:custGeom>
              <a:rect b="b" l="l" r="r" t="t"/>
              <a:pathLst>
                <a:path extrusionOk="0" h="2089" w="2156">
                  <a:moveTo>
                    <a:pt x="1086" y="0"/>
                  </a:moveTo>
                  <a:cubicBezTo>
                    <a:pt x="485" y="0"/>
                    <a:pt x="0" y="468"/>
                    <a:pt x="0" y="1053"/>
                  </a:cubicBezTo>
                  <a:cubicBezTo>
                    <a:pt x="0" y="1621"/>
                    <a:pt x="485" y="2089"/>
                    <a:pt x="1086" y="2089"/>
                  </a:cubicBezTo>
                  <a:cubicBezTo>
                    <a:pt x="1671" y="2089"/>
                    <a:pt x="2156" y="1621"/>
                    <a:pt x="2156" y="1053"/>
                  </a:cubicBezTo>
                  <a:cubicBezTo>
                    <a:pt x="2156" y="468"/>
                    <a:pt x="1671" y="0"/>
                    <a:pt x="108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3"/>
            <p:cNvSpPr/>
            <p:nvPr/>
          </p:nvSpPr>
          <p:spPr>
            <a:xfrm>
              <a:off x="2793700" y="3191400"/>
              <a:ext cx="54325" cy="52300"/>
            </a:xfrm>
            <a:custGeom>
              <a:rect b="b" l="l" r="r" t="t"/>
              <a:pathLst>
                <a:path extrusionOk="0" h="2092" w="2173">
                  <a:moveTo>
                    <a:pt x="1145" y="1"/>
                  </a:moveTo>
                  <a:cubicBezTo>
                    <a:pt x="1125" y="1"/>
                    <a:pt x="1106" y="1"/>
                    <a:pt x="1086" y="2"/>
                  </a:cubicBezTo>
                  <a:cubicBezTo>
                    <a:pt x="468" y="2"/>
                    <a:pt x="0" y="454"/>
                    <a:pt x="0" y="1038"/>
                  </a:cubicBezTo>
                  <a:cubicBezTo>
                    <a:pt x="0" y="1606"/>
                    <a:pt x="468" y="2091"/>
                    <a:pt x="1086" y="2091"/>
                  </a:cubicBezTo>
                  <a:cubicBezTo>
                    <a:pt x="1688" y="2091"/>
                    <a:pt x="2172" y="1623"/>
                    <a:pt x="2172" y="1038"/>
                  </a:cubicBezTo>
                  <a:cubicBezTo>
                    <a:pt x="2172" y="473"/>
                    <a:pt x="1719" y="1"/>
                    <a:pt x="1145"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3"/>
            <p:cNvSpPr/>
            <p:nvPr/>
          </p:nvSpPr>
          <p:spPr>
            <a:xfrm>
              <a:off x="2813750" y="3191025"/>
              <a:ext cx="54325" cy="52250"/>
            </a:xfrm>
            <a:custGeom>
              <a:rect b="b" l="l" r="r" t="t"/>
              <a:pathLst>
                <a:path extrusionOk="0" h="2090" w="2173">
                  <a:moveTo>
                    <a:pt x="1086" y="1"/>
                  </a:moveTo>
                  <a:cubicBezTo>
                    <a:pt x="485" y="1"/>
                    <a:pt x="0" y="469"/>
                    <a:pt x="0" y="1053"/>
                  </a:cubicBezTo>
                  <a:cubicBezTo>
                    <a:pt x="0" y="1638"/>
                    <a:pt x="485" y="2089"/>
                    <a:pt x="1086" y="2089"/>
                  </a:cubicBezTo>
                  <a:cubicBezTo>
                    <a:pt x="1688" y="2089"/>
                    <a:pt x="2172" y="1638"/>
                    <a:pt x="2172" y="1053"/>
                  </a:cubicBezTo>
                  <a:cubicBezTo>
                    <a:pt x="2172" y="469"/>
                    <a:pt x="1688" y="1"/>
                    <a:pt x="1086"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3"/>
            <p:cNvSpPr/>
            <p:nvPr/>
          </p:nvSpPr>
          <p:spPr>
            <a:xfrm>
              <a:off x="3746500" y="2983475"/>
              <a:ext cx="191750" cy="51350"/>
            </a:xfrm>
            <a:custGeom>
              <a:rect b="b" l="l" r="r" t="t"/>
              <a:pathLst>
                <a:path extrusionOk="0" h="2054" w="7670">
                  <a:moveTo>
                    <a:pt x="5376" y="0"/>
                  </a:moveTo>
                  <a:cubicBezTo>
                    <a:pt x="5129" y="0"/>
                    <a:pt x="4880" y="17"/>
                    <a:pt x="4629" y="49"/>
                  </a:cubicBezTo>
                  <a:cubicBezTo>
                    <a:pt x="3593" y="166"/>
                    <a:pt x="0" y="1051"/>
                    <a:pt x="0" y="1051"/>
                  </a:cubicBezTo>
                  <a:lnTo>
                    <a:pt x="3325" y="2054"/>
                  </a:lnTo>
                  <a:cubicBezTo>
                    <a:pt x="3325" y="2054"/>
                    <a:pt x="6099" y="1085"/>
                    <a:pt x="7670" y="550"/>
                  </a:cubicBezTo>
                  <a:cubicBezTo>
                    <a:pt x="6920" y="169"/>
                    <a:pt x="6160" y="0"/>
                    <a:pt x="5376"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3"/>
            <p:cNvSpPr/>
            <p:nvPr/>
          </p:nvSpPr>
          <p:spPr>
            <a:xfrm>
              <a:off x="1889750" y="2597375"/>
              <a:ext cx="1974150" cy="613725"/>
            </a:xfrm>
            <a:custGeom>
              <a:rect b="b" l="l" r="r" t="t"/>
              <a:pathLst>
                <a:path extrusionOk="0" h="24549" w="78966">
                  <a:moveTo>
                    <a:pt x="74997" y="0"/>
                  </a:moveTo>
                  <a:cubicBezTo>
                    <a:pt x="74489" y="0"/>
                    <a:pt x="74003" y="10"/>
                    <a:pt x="73686" y="37"/>
                  </a:cubicBezTo>
                  <a:cubicBezTo>
                    <a:pt x="72716" y="121"/>
                    <a:pt x="72031" y="221"/>
                    <a:pt x="71764" y="789"/>
                  </a:cubicBezTo>
                  <a:cubicBezTo>
                    <a:pt x="71480" y="1341"/>
                    <a:pt x="63527" y="10731"/>
                    <a:pt x="62775" y="11900"/>
                  </a:cubicBezTo>
                  <a:cubicBezTo>
                    <a:pt x="62006" y="13070"/>
                    <a:pt x="59767" y="14206"/>
                    <a:pt x="58497" y="14340"/>
                  </a:cubicBezTo>
                  <a:cubicBezTo>
                    <a:pt x="58145" y="14371"/>
                    <a:pt x="57519" y="14382"/>
                    <a:pt x="56756" y="14382"/>
                  </a:cubicBezTo>
                  <a:cubicBezTo>
                    <a:pt x="55083" y="14382"/>
                    <a:pt x="52752" y="14330"/>
                    <a:pt x="51197" y="14330"/>
                  </a:cubicBezTo>
                  <a:cubicBezTo>
                    <a:pt x="50837" y="14330"/>
                    <a:pt x="50519" y="14333"/>
                    <a:pt x="50260" y="14340"/>
                  </a:cubicBezTo>
                  <a:cubicBezTo>
                    <a:pt x="48372" y="14373"/>
                    <a:pt x="13117" y="14340"/>
                    <a:pt x="9825" y="14691"/>
                  </a:cubicBezTo>
                  <a:cubicBezTo>
                    <a:pt x="6550" y="15075"/>
                    <a:pt x="5815" y="15660"/>
                    <a:pt x="3225" y="18133"/>
                  </a:cubicBezTo>
                  <a:cubicBezTo>
                    <a:pt x="3025" y="18333"/>
                    <a:pt x="2524" y="18550"/>
                    <a:pt x="1972" y="18851"/>
                  </a:cubicBezTo>
                  <a:cubicBezTo>
                    <a:pt x="1187" y="19269"/>
                    <a:pt x="301" y="19804"/>
                    <a:pt x="218" y="20539"/>
                  </a:cubicBezTo>
                  <a:cubicBezTo>
                    <a:pt x="1" y="22310"/>
                    <a:pt x="2373" y="23563"/>
                    <a:pt x="8806" y="24014"/>
                  </a:cubicBezTo>
                  <a:cubicBezTo>
                    <a:pt x="15239" y="24449"/>
                    <a:pt x="35891" y="24449"/>
                    <a:pt x="40686" y="24532"/>
                  </a:cubicBezTo>
                  <a:cubicBezTo>
                    <a:pt x="41296" y="24543"/>
                    <a:pt x="41928" y="24548"/>
                    <a:pt x="42578" y="24548"/>
                  </a:cubicBezTo>
                  <a:cubicBezTo>
                    <a:pt x="47035" y="24548"/>
                    <a:pt x="52325" y="24277"/>
                    <a:pt x="57094" y="23446"/>
                  </a:cubicBezTo>
                  <a:cubicBezTo>
                    <a:pt x="59984" y="22928"/>
                    <a:pt x="65849" y="21424"/>
                    <a:pt x="70778" y="20104"/>
                  </a:cubicBezTo>
                  <a:cubicBezTo>
                    <a:pt x="75206" y="18918"/>
                    <a:pt x="78865" y="17882"/>
                    <a:pt x="78865" y="17882"/>
                  </a:cubicBezTo>
                  <a:cubicBezTo>
                    <a:pt x="78865" y="17882"/>
                    <a:pt x="78965" y="17598"/>
                    <a:pt x="78832" y="16796"/>
                  </a:cubicBezTo>
                  <a:cubicBezTo>
                    <a:pt x="78815" y="16679"/>
                    <a:pt x="78782" y="16545"/>
                    <a:pt x="78731" y="16412"/>
                  </a:cubicBezTo>
                  <a:cubicBezTo>
                    <a:pt x="77863" y="16044"/>
                    <a:pt x="73819" y="15042"/>
                    <a:pt x="73819" y="15042"/>
                  </a:cubicBezTo>
                  <a:lnTo>
                    <a:pt x="77111" y="37"/>
                  </a:lnTo>
                  <a:cubicBezTo>
                    <a:pt x="77111" y="37"/>
                    <a:pt x="76012" y="0"/>
                    <a:pt x="74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3"/>
            <p:cNvSpPr/>
            <p:nvPr/>
          </p:nvSpPr>
          <p:spPr>
            <a:xfrm>
              <a:off x="1889750" y="3018100"/>
              <a:ext cx="1974150" cy="193000"/>
            </a:xfrm>
            <a:custGeom>
              <a:rect b="b" l="l" r="r" t="t"/>
              <a:pathLst>
                <a:path extrusionOk="0" h="7720" w="78966">
                  <a:moveTo>
                    <a:pt x="78815" y="0"/>
                  </a:moveTo>
                  <a:cubicBezTo>
                    <a:pt x="75724" y="702"/>
                    <a:pt x="70127" y="1888"/>
                    <a:pt x="64262" y="2674"/>
                  </a:cubicBezTo>
                  <a:cubicBezTo>
                    <a:pt x="60190" y="3197"/>
                    <a:pt x="46410" y="3249"/>
                    <a:pt x="32671" y="3249"/>
                  </a:cubicBezTo>
                  <a:cubicBezTo>
                    <a:pt x="29284" y="3249"/>
                    <a:pt x="25899" y="3246"/>
                    <a:pt x="22663" y="3246"/>
                  </a:cubicBezTo>
                  <a:cubicBezTo>
                    <a:pt x="10533" y="3246"/>
                    <a:pt x="488" y="3290"/>
                    <a:pt x="218" y="3710"/>
                  </a:cubicBezTo>
                  <a:cubicBezTo>
                    <a:pt x="1" y="5481"/>
                    <a:pt x="2373" y="6734"/>
                    <a:pt x="8806" y="7185"/>
                  </a:cubicBezTo>
                  <a:cubicBezTo>
                    <a:pt x="15239" y="7620"/>
                    <a:pt x="35891" y="7620"/>
                    <a:pt x="40686" y="7703"/>
                  </a:cubicBezTo>
                  <a:cubicBezTo>
                    <a:pt x="41296" y="7714"/>
                    <a:pt x="41928" y="7719"/>
                    <a:pt x="42578" y="7719"/>
                  </a:cubicBezTo>
                  <a:cubicBezTo>
                    <a:pt x="47035" y="7719"/>
                    <a:pt x="52325" y="7448"/>
                    <a:pt x="57094" y="6617"/>
                  </a:cubicBezTo>
                  <a:cubicBezTo>
                    <a:pt x="59984" y="6099"/>
                    <a:pt x="65849" y="4595"/>
                    <a:pt x="70778" y="3275"/>
                  </a:cubicBezTo>
                  <a:cubicBezTo>
                    <a:pt x="75206" y="2089"/>
                    <a:pt x="78865" y="1053"/>
                    <a:pt x="78865" y="1053"/>
                  </a:cubicBezTo>
                  <a:cubicBezTo>
                    <a:pt x="78865" y="1053"/>
                    <a:pt x="78965" y="769"/>
                    <a:pt x="78815"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3"/>
            <p:cNvSpPr/>
            <p:nvPr/>
          </p:nvSpPr>
          <p:spPr>
            <a:xfrm>
              <a:off x="3536375" y="3023000"/>
              <a:ext cx="174225" cy="29375"/>
            </a:xfrm>
            <a:custGeom>
              <a:rect b="b" l="l" r="r" t="t"/>
              <a:pathLst>
                <a:path extrusionOk="0" h="1175" w="6969">
                  <a:moveTo>
                    <a:pt x="3604" y="1"/>
                  </a:moveTo>
                  <a:cubicBezTo>
                    <a:pt x="3063" y="1"/>
                    <a:pt x="2582" y="30"/>
                    <a:pt x="2407" y="88"/>
                  </a:cubicBezTo>
                  <a:cubicBezTo>
                    <a:pt x="2056" y="222"/>
                    <a:pt x="1" y="840"/>
                    <a:pt x="1" y="840"/>
                  </a:cubicBezTo>
                  <a:lnTo>
                    <a:pt x="6965" y="1174"/>
                  </a:lnTo>
                  <a:lnTo>
                    <a:pt x="6965" y="1174"/>
                  </a:lnTo>
                  <a:cubicBezTo>
                    <a:pt x="6823" y="1161"/>
                    <a:pt x="5993" y="221"/>
                    <a:pt x="5164" y="88"/>
                  </a:cubicBezTo>
                  <a:cubicBezTo>
                    <a:pt x="4746" y="30"/>
                    <a:pt x="4145" y="1"/>
                    <a:pt x="3604" y="1"/>
                  </a:cubicBezTo>
                  <a:close/>
                  <a:moveTo>
                    <a:pt x="6965" y="1174"/>
                  </a:moveTo>
                  <a:cubicBezTo>
                    <a:pt x="6966" y="1174"/>
                    <a:pt x="6967" y="1175"/>
                    <a:pt x="6968" y="1175"/>
                  </a:cubicBezTo>
                  <a:lnTo>
                    <a:pt x="6965" y="1174"/>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103"/>
            <p:cNvGrpSpPr/>
            <p:nvPr/>
          </p:nvGrpSpPr>
          <p:grpSpPr>
            <a:xfrm>
              <a:off x="2309975" y="3167225"/>
              <a:ext cx="202625" cy="127850"/>
              <a:chOff x="2309975" y="3167225"/>
              <a:chExt cx="202625" cy="127850"/>
            </a:xfrm>
          </p:grpSpPr>
          <p:sp>
            <p:nvSpPr>
              <p:cNvPr id="1821" name="Google Shape;1821;p103"/>
              <p:cNvSpPr/>
              <p:nvPr/>
            </p:nvSpPr>
            <p:spPr>
              <a:xfrm>
                <a:off x="2318325" y="3167650"/>
                <a:ext cx="194275" cy="127425"/>
              </a:xfrm>
              <a:custGeom>
                <a:rect b="b" l="l" r="r" t="t"/>
                <a:pathLst>
                  <a:path extrusionOk="0" h="5097" w="7771">
                    <a:moveTo>
                      <a:pt x="1404" y="0"/>
                    </a:moveTo>
                    <a:lnTo>
                      <a:pt x="1404" y="0"/>
                    </a:lnTo>
                    <a:cubicBezTo>
                      <a:pt x="1839" y="1303"/>
                      <a:pt x="2557" y="2506"/>
                      <a:pt x="3443" y="3576"/>
                    </a:cubicBezTo>
                    <a:cubicBezTo>
                      <a:pt x="2696" y="3620"/>
                      <a:pt x="1935" y="3643"/>
                      <a:pt x="1164" y="3643"/>
                    </a:cubicBezTo>
                    <a:cubicBezTo>
                      <a:pt x="779" y="3643"/>
                      <a:pt x="391" y="3637"/>
                      <a:pt x="1" y="3626"/>
                    </a:cubicBezTo>
                    <a:lnTo>
                      <a:pt x="1" y="3626"/>
                    </a:lnTo>
                    <a:cubicBezTo>
                      <a:pt x="318" y="4712"/>
                      <a:pt x="986" y="4996"/>
                      <a:pt x="1638" y="5079"/>
                    </a:cubicBezTo>
                    <a:cubicBezTo>
                      <a:pt x="1724" y="5091"/>
                      <a:pt x="1868" y="5097"/>
                      <a:pt x="2055" y="5097"/>
                    </a:cubicBezTo>
                    <a:cubicBezTo>
                      <a:pt x="2669" y="5097"/>
                      <a:pt x="3754" y="5039"/>
                      <a:pt x="4829" y="4963"/>
                    </a:cubicBezTo>
                    <a:cubicBezTo>
                      <a:pt x="6149" y="4846"/>
                      <a:pt x="7419" y="4729"/>
                      <a:pt x="7770" y="4612"/>
                    </a:cubicBezTo>
                    <a:cubicBezTo>
                      <a:pt x="7236" y="4010"/>
                      <a:pt x="6834" y="1805"/>
                      <a:pt x="7770" y="635"/>
                    </a:cubicBezTo>
                    <a:cubicBezTo>
                      <a:pt x="6868" y="167"/>
                      <a:pt x="2941" y="50"/>
                      <a:pt x="1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3"/>
              <p:cNvSpPr/>
              <p:nvPr/>
            </p:nvSpPr>
            <p:spPr>
              <a:xfrm>
                <a:off x="2309975" y="3167225"/>
                <a:ext cx="94425" cy="91675"/>
              </a:xfrm>
              <a:custGeom>
                <a:rect b="b" l="l" r="r" t="t"/>
                <a:pathLst>
                  <a:path extrusionOk="0" h="3667" w="3777">
                    <a:moveTo>
                      <a:pt x="1087" y="0"/>
                    </a:moveTo>
                    <a:cubicBezTo>
                      <a:pt x="268" y="552"/>
                      <a:pt x="1" y="1504"/>
                      <a:pt x="201" y="3058"/>
                    </a:cubicBezTo>
                    <a:cubicBezTo>
                      <a:pt x="234" y="3259"/>
                      <a:pt x="268" y="3442"/>
                      <a:pt x="335" y="3643"/>
                    </a:cubicBezTo>
                    <a:cubicBezTo>
                      <a:pt x="725" y="3660"/>
                      <a:pt x="1113" y="3667"/>
                      <a:pt x="1498" y="3667"/>
                    </a:cubicBezTo>
                    <a:cubicBezTo>
                      <a:pt x="2269" y="3667"/>
                      <a:pt x="3030" y="3637"/>
                      <a:pt x="3777" y="3593"/>
                    </a:cubicBezTo>
                    <a:cubicBezTo>
                      <a:pt x="2891" y="2523"/>
                      <a:pt x="2173" y="1320"/>
                      <a:pt x="1738" y="17"/>
                    </a:cubicBezTo>
                    <a:cubicBezTo>
                      <a:pt x="1337" y="17"/>
                      <a:pt x="1087" y="0"/>
                      <a:pt x="1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103"/>
            <p:cNvSpPr/>
            <p:nvPr/>
          </p:nvSpPr>
          <p:spPr>
            <a:xfrm>
              <a:off x="2483850" y="3186425"/>
              <a:ext cx="53800" cy="93600"/>
            </a:xfrm>
            <a:custGeom>
              <a:rect b="b" l="l" r="r" t="t"/>
              <a:pathLst>
                <a:path extrusionOk="0" h="3744" w="2152">
                  <a:moveTo>
                    <a:pt x="1049" y="1"/>
                  </a:moveTo>
                  <a:cubicBezTo>
                    <a:pt x="0" y="1582"/>
                    <a:pt x="1041" y="3744"/>
                    <a:pt x="1049" y="3744"/>
                  </a:cubicBezTo>
                  <a:cubicBezTo>
                    <a:pt x="1049" y="3744"/>
                    <a:pt x="1049" y="3744"/>
                    <a:pt x="1049" y="3744"/>
                  </a:cubicBezTo>
                  <a:lnTo>
                    <a:pt x="2035" y="3560"/>
                  </a:lnTo>
                  <a:cubicBezTo>
                    <a:pt x="2035" y="3560"/>
                    <a:pt x="1667" y="1254"/>
                    <a:pt x="2152" y="302"/>
                  </a:cubicBezTo>
                  <a:lnTo>
                    <a:pt x="1049"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03"/>
            <p:cNvSpPr/>
            <p:nvPr/>
          </p:nvSpPr>
          <p:spPr>
            <a:xfrm>
              <a:off x="2518900" y="3200650"/>
              <a:ext cx="93525" cy="57250"/>
            </a:xfrm>
            <a:custGeom>
              <a:rect b="b" l="l" r="r" t="t"/>
              <a:pathLst>
                <a:path extrusionOk="0" h="2290" w="3741">
                  <a:moveTo>
                    <a:pt x="649" y="0"/>
                  </a:moveTo>
                  <a:cubicBezTo>
                    <a:pt x="1" y="316"/>
                    <a:pt x="478" y="2289"/>
                    <a:pt x="482" y="2289"/>
                  </a:cubicBezTo>
                  <a:cubicBezTo>
                    <a:pt x="482" y="2289"/>
                    <a:pt x="482" y="2289"/>
                    <a:pt x="482" y="2289"/>
                  </a:cubicBezTo>
                  <a:lnTo>
                    <a:pt x="3390" y="1938"/>
                  </a:lnTo>
                  <a:cubicBezTo>
                    <a:pt x="3390" y="1938"/>
                    <a:pt x="3741" y="1086"/>
                    <a:pt x="3490" y="501"/>
                  </a:cubicBezTo>
                  <a:lnTo>
                    <a:pt x="6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3"/>
            <p:cNvSpPr/>
            <p:nvPr/>
          </p:nvSpPr>
          <p:spPr>
            <a:xfrm>
              <a:off x="2350900" y="3114775"/>
              <a:ext cx="495025" cy="75950"/>
            </a:xfrm>
            <a:custGeom>
              <a:rect b="b" l="l" r="r" t="t"/>
              <a:pathLst>
                <a:path extrusionOk="0" h="3038" w="19801">
                  <a:moveTo>
                    <a:pt x="12538" y="1"/>
                  </a:moveTo>
                  <a:cubicBezTo>
                    <a:pt x="12423" y="1"/>
                    <a:pt x="12310" y="4"/>
                    <a:pt x="12198" y="10"/>
                  </a:cubicBezTo>
                  <a:cubicBezTo>
                    <a:pt x="9491" y="160"/>
                    <a:pt x="1" y="2115"/>
                    <a:pt x="1" y="2115"/>
                  </a:cubicBezTo>
                  <a:lnTo>
                    <a:pt x="6367" y="2867"/>
                  </a:lnTo>
                  <a:cubicBezTo>
                    <a:pt x="6367" y="2867"/>
                    <a:pt x="10168" y="3038"/>
                    <a:pt x="12317" y="3038"/>
                  </a:cubicBezTo>
                  <a:cubicBezTo>
                    <a:pt x="12496" y="3038"/>
                    <a:pt x="12663" y="3037"/>
                    <a:pt x="12816" y="3034"/>
                  </a:cubicBezTo>
                  <a:cubicBezTo>
                    <a:pt x="14788" y="3017"/>
                    <a:pt x="19801" y="2650"/>
                    <a:pt x="19099" y="2115"/>
                  </a:cubicBezTo>
                  <a:cubicBezTo>
                    <a:pt x="18442" y="1603"/>
                    <a:pt x="15177" y="1"/>
                    <a:pt x="12538"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3"/>
            <p:cNvSpPr/>
            <p:nvPr/>
          </p:nvSpPr>
          <p:spPr>
            <a:xfrm>
              <a:off x="2666700" y="3084925"/>
              <a:ext cx="84000" cy="38875"/>
            </a:xfrm>
            <a:custGeom>
              <a:rect b="b" l="l" r="r" t="t"/>
              <a:pathLst>
                <a:path extrusionOk="0" h="1555" w="3360">
                  <a:moveTo>
                    <a:pt x="2490" y="1"/>
                  </a:moveTo>
                  <a:cubicBezTo>
                    <a:pt x="1772" y="1"/>
                    <a:pt x="84" y="1204"/>
                    <a:pt x="1" y="1204"/>
                  </a:cubicBezTo>
                  <a:lnTo>
                    <a:pt x="2273" y="1555"/>
                  </a:lnTo>
                  <a:lnTo>
                    <a:pt x="3359" y="134"/>
                  </a:lnTo>
                  <a:cubicBezTo>
                    <a:pt x="3359" y="134"/>
                    <a:pt x="3192" y="1"/>
                    <a:pt x="249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3"/>
            <p:cNvSpPr/>
            <p:nvPr/>
          </p:nvSpPr>
          <p:spPr>
            <a:xfrm>
              <a:off x="2231450" y="3040225"/>
              <a:ext cx="1001275" cy="20075"/>
            </a:xfrm>
            <a:custGeom>
              <a:rect b="b" l="l" r="r" t="t"/>
              <a:pathLst>
                <a:path extrusionOk="0" h="803" w="40051">
                  <a:moveTo>
                    <a:pt x="251" y="1"/>
                  </a:moveTo>
                  <a:cubicBezTo>
                    <a:pt x="134" y="1"/>
                    <a:pt x="34" y="101"/>
                    <a:pt x="0" y="235"/>
                  </a:cubicBezTo>
                  <a:lnTo>
                    <a:pt x="0" y="369"/>
                  </a:lnTo>
                  <a:cubicBezTo>
                    <a:pt x="17" y="486"/>
                    <a:pt x="117" y="619"/>
                    <a:pt x="234" y="619"/>
                  </a:cubicBezTo>
                  <a:cubicBezTo>
                    <a:pt x="368" y="619"/>
                    <a:pt x="468" y="502"/>
                    <a:pt x="485" y="385"/>
                  </a:cubicBezTo>
                  <a:lnTo>
                    <a:pt x="485" y="252"/>
                  </a:lnTo>
                  <a:cubicBezTo>
                    <a:pt x="485" y="135"/>
                    <a:pt x="385" y="18"/>
                    <a:pt x="251" y="1"/>
                  </a:cubicBezTo>
                  <a:close/>
                  <a:moveTo>
                    <a:pt x="1571" y="1"/>
                  </a:moveTo>
                  <a:cubicBezTo>
                    <a:pt x="1454" y="1"/>
                    <a:pt x="1337" y="101"/>
                    <a:pt x="1320" y="235"/>
                  </a:cubicBezTo>
                  <a:lnTo>
                    <a:pt x="1320" y="369"/>
                  </a:lnTo>
                  <a:cubicBezTo>
                    <a:pt x="1320" y="502"/>
                    <a:pt x="1437" y="619"/>
                    <a:pt x="1554" y="619"/>
                  </a:cubicBezTo>
                  <a:cubicBezTo>
                    <a:pt x="1688" y="619"/>
                    <a:pt x="1788" y="502"/>
                    <a:pt x="1805" y="385"/>
                  </a:cubicBezTo>
                  <a:lnTo>
                    <a:pt x="1805" y="252"/>
                  </a:lnTo>
                  <a:cubicBezTo>
                    <a:pt x="1805" y="135"/>
                    <a:pt x="1705" y="1"/>
                    <a:pt x="1571" y="1"/>
                  </a:cubicBezTo>
                  <a:close/>
                  <a:moveTo>
                    <a:pt x="2908" y="1"/>
                  </a:moveTo>
                  <a:cubicBezTo>
                    <a:pt x="2791" y="1"/>
                    <a:pt x="2690" y="101"/>
                    <a:pt x="2657" y="235"/>
                  </a:cubicBezTo>
                  <a:lnTo>
                    <a:pt x="2657" y="369"/>
                  </a:lnTo>
                  <a:cubicBezTo>
                    <a:pt x="2640" y="502"/>
                    <a:pt x="2741" y="619"/>
                    <a:pt x="2891" y="619"/>
                  </a:cubicBezTo>
                  <a:cubicBezTo>
                    <a:pt x="3025" y="619"/>
                    <a:pt x="3125" y="502"/>
                    <a:pt x="3142" y="385"/>
                  </a:cubicBezTo>
                  <a:lnTo>
                    <a:pt x="3142" y="252"/>
                  </a:lnTo>
                  <a:cubicBezTo>
                    <a:pt x="3142" y="135"/>
                    <a:pt x="3041" y="18"/>
                    <a:pt x="2908" y="1"/>
                  </a:cubicBezTo>
                  <a:close/>
                  <a:moveTo>
                    <a:pt x="4228" y="34"/>
                  </a:moveTo>
                  <a:cubicBezTo>
                    <a:pt x="4094" y="34"/>
                    <a:pt x="3994" y="135"/>
                    <a:pt x="3977" y="252"/>
                  </a:cubicBezTo>
                  <a:lnTo>
                    <a:pt x="3977" y="385"/>
                  </a:lnTo>
                  <a:cubicBezTo>
                    <a:pt x="3960" y="502"/>
                    <a:pt x="4060" y="619"/>
                    <a:pt x="4211" y="636"/>
                  </a:cubicBezTo>
                  <a:cubicBezTo>
                    <a:pt x="4328" y="636"/>
                    <a:pt x="4461" y="536"/>
                    <a:pt x="4461" y="402"/>
                  </a:cubicBezTo>
                  <a:lnTo>
                    <a:pt x="4461" y="268"/>
                  </a:lnTo>
                  <a:cubicBezTo>
                    <a:pt x="4461" y="151"/>
                    <a:pt x="4361" y="51"/>
                    <a:pt x="4228" y="34"/>
                  </a:cubicBezTo>
                  <a:close/>
                  <a:moveTo>
                    <a:pt x="5548" y="34"/>
                  </a:moveTo>
                  <a:cubicBezTo>
                    <a:pt x="5414" y="34"/>
                    <a:pt x="5314" y="135"/>
                    <a:pt x="5297" y="252"/>
                  </a:cubicBezTo>
                  <a:lnTo>
                    <a:pt x="5297" y="385"/>
                  </a:lnTo>
                  <a:cubicBezTo>
                    <a:pt x="5280" y="536"/>
                    <a:pt x="5380" y="636"/>
                    <a:pt x="5531" y="636"/>
                  </a:cubicBezTo>
                  <a:cubicBezTo>
                    <a:pt x="5648" y="636"/>
                    <a:pt x="5748" y="536"/>
                    <a:pt x="5781" y="402"/>
                  </a:cubicBezTo>
                  <a:lnTo>
                    <a:pt x="5781" y="268"/>
                  </a:lnTo>
                  <a:cubicBezTo>
                    <a:pt x="5781" y="151"/>
                    <a:pt x="5665" y="51"/>
                    <a:pt x="5548" y="34"/>
                  </a:cubicBezTo>
                  <a:close/>
                  <a:moveTo>
                    <a:pt x="6868" y="34"/>
                  </a:moveTo>
                  <a:cubicBezTo>
                    <a:pt x="6734" y="34"/>
                    <a:pt x="6634" y="135"/>
                    <a:pt x="6617" y="252"/>
                  </a:cubicBezTo>
                  <a:lnTo>
                    <a:pt x="6617" y="385"/>
                  </a:lnTo>
                  <a:cubicBezTo>
                    <a:pt x="6583" y="536"/>
                    <a:pt x="6717" y="636"/>
                    <a:pt x="6834" y="636"/>
                  </a:cubicBezTo>
                  <a:cubicBezTo>
                    <a:pt x="6968" y="636"/>
                    <a:pt x="7085" y="536"/>
                    <a:pt x="7085" y="402"/>
                  </a:cubicBezTo>
                  <a:lnTo>
                    <a:pt x="7085" y="268"/>
                  </a:lnTo>
                  <a:cubicBezTo>
                    <a:pt x="7085" y="151"/>
                    <a:pt x="6984" y="51"/>
                    <a:pt x="6868" y="34"/>
                  </a:cubicBezTo>
                  <a:close/>
                  <a:moveTo>
                    <a:pt x="8171" y="34"/>
                  </a:moveTo>
                  <a:cubicBezTo>
                    <a:pt x="8054" y="34"/>
                    <a:pt x="7937" y="135"/>
                    <a:pt x="7920" y="252"/>
                  </a:cubicBezTo>
                  <a:lnTo>
                    <a:pt x="7920" y="385"/>
                  </a:lnTo>
                  <a:cubicBezTo>
                    <a:pt x="7920" y="536"/>
                    <a:pt x="8037" y="636"/>
                    <a:pt x="8154" y="636"/>
                  </a:cubicBezTo>
                  <a:cubicBezTo>
                    <a:pt x="8288" y="636"/>
                    <a:pt x="8405" y="536"/>
                    <a:pt x="8405" y="402"/>
                  </a:cubicBezTo>
                  <a:lnTo>
                    <a:pt x="8405" y="268"/>
                  </a:lnTo>
                  <a:cubicBezTo>
                    <a:pt x="8405" y="151"/>
                    <a:pt x="8304" y="51"/>
                    <a:pt x="8171" y="34"/>
                  </a:cubicBezTo>
                  <a:close/>
                  <a:moveTo>
                    <a:pt x="9491" y="51"/>
                  </a:moveTo>
                  <a:cubicBezTo>
                    <a:pt x="9374" y="51"/>
                    <a:pt x="9240" y="151"/>
                    <a:pt x="9240" y="285"/>
                  </a:cubicBezTo>
                  <a:lnTo>
                    <a:pt x="9240" y="402"/>
                  </a:lnTo>
                  <a:cubicBezTo>
                    <a:pt x="9240" y="552"/>
                    <a:pt x="9340" y="653"/>
                    <a:pt x="9474" y="653"/>
                  </a:cubicBezTo>
                  <a:cubicBezTo>
                    <a:pt x="9591" y="653"/>
                    <a:pt x="9725" y="552"/>
                    <a:pt x="9725" y="419"/>
                  </a:cubicBezTo>
                  <a:lnTo>
                    <a:pt x="9725" y="302"/>
                  </a:lnTo>
                  <a:cubicBezTo>
                    <a:pt x="9725" y="168"/>
                    <a:pt x="9624" y="68"/>
                    <a:pt x="9491" y="51"/>
                  </a:cubicBezTo>
                  <a:close/>
                  <a:moveTo>
                    <a:pt x="10811" y="51"/>
                  </a:moveTo>
                  <a:cubicBezTo>
                    <a:pt x="10677" y="51"/>
                    <a:pt x="10577" y="151"/>
                    <a:pt x="10560" y="285"/>
                  </a:cubicBezTo>
                  <a:lnTo>
                    <a:pt x="10560" y="402"/>
                  </a:lnTo>
                  <a:cubicBezTo>
                    <a:pt x="10560" y="552"/>
                    <a:pt x="10660" y="653"/>
                    <a:pt x="10794" y="653"/>
                  </a:cubicBezTo>
                  <a:cubicBezTo>
                    <a:pt x="10911" y="653"/>
                    <a:pt x="11045" y="552"/>
                    <a:pt x="11045" y="419"/>
                  </a:cubicBezTo>
                  <a:lnTo>
                    <a:pt x="11045" y="302"/>
                  </a:lnTo>
                  <a:cubicBezTo>
                    <a:pt x="11045" y="168"/>
                    <a:pt x="10928" y="51"/>
                    <a:pt x="10811" y="51"/>
                  </a:cubicBezTo>
                  <a:close/>
                  <a:moveTo>
                    <a:pt x="12114" y="51"/>
                  </a:moveTo>
                  <a:cubicBezTo>
                    <a:pt x="11997" y="51"/>
                    <a:pt x="11897" y="151"/>
                    <a:pt x="11880" y="285"/>
                  </a:cubicBezTo>
                  <a:lnTo>
                    <a:pt x="11880" y="402"/>
                  </a:lnTo>
                  <a:cubicBezTo>
                    <a:pt x="11880" y="552"/>
                    <a:pt x="11980" y="653"/>
                    <a:pt x="12097" y="653"/>
                  </a:cubicBezTo>
                  <a:cubicBezTo>
                    <a:pt x="12231" y="653"/>
                    <a:pt x="12331" y="552"/>
                    <a:pt x="12348" y="419"/>
                  </a:cubicBezTo>
                  <a:lnTo>
                    <a:pt x="12348" y="302"/>
                  </a:lnTo>
                  <a:cubicBezTo>
                    <a:pt x="12348" y="168"/>
                    <a:pt x="12248" y="68"/>
                    <a:pt x="12114" y="51"/>
                  </a:cubicBezTo>
                  <a:close/>
                  <a:moveTo>
                    <a:pt x="13434" y="68"/>
                  </a:moveTo>
                  <a:cubicBezTo>
                    <a:pt x="13317" y="68"/>
                    <a:pt x="13183" y="168"/>
                    <a:pt x="13183" y="302"/>
                  </a:cubicBezTo>
                  <a:lnTo>
                    <a:pt x="13183" y="419"/>
                  </a:lnTo>
                  <a:cubicBezTo>
                    <a:pt x="13183" y="552"/>
                    <a:pt x="13300" y="669"/>
                    <a:pt x="13417" y="669"/>
                  </a:cubicBezTo>
                  <a:cubicBezTo>
                    <a:pt x="13551" y="669"/>
                    <a:pt x="13668" y="569"/>
                    <a:pt x="13668" y="452"/>
                  </a:cubicBezTo>
                  <a:lnTo>
                    <a:pt x="13668" y="318"/>
                  </a:lnTo>
                  <a:cubicBezTo>
                    <a:pt x="13668" y="185"/>
                    <a:pt x="13568" y="85"/>
                    <a:pt x="13434" y="68"/>
                  </a:cubicBezTo>
                  <a:close/>
                  <a:moveTo>
                    <a:pt x="14771" y="68"/>
                  </a:moveTo>
                  <a:cubicBezTo>
                    <a:pt x="14654" y="68"/>
                    <a:pt x="14537" y="168"/>
                    <a:pt x="14520" y="302"/>
                  </a:cubicBezTo>
                  <a:lnTo>
                    <a:pt x="14520" y="419"/>
                  </a:lnTo>
                  <a:cubicBezTo>
                    <a:pt x="14503" y="569"/>
                    <a:pt x="14604" y="669"/>
                    <a:pt x="14754" y="669"/>
                  </a:cubicBezTo>
                  <a:cubicBezTo>
                    <a:pt x="14888" y="669"/>
                    <a:pt x="14988" y="569"/>
                    <a:pt x="15005" y="452"/>
                  </a:cubicBezTo>
                  <a:lnTo>
                    <a:pt x="15005" y="318"/>
                  </a:lnTo>
                  <a:cubicBezTo>
                    <a:pt x="15005" y="185"/>
                    <a:pt x="14904" y="85"/>
                    <a:pt x="14771" y="68"/>
                  </a:cubicBezTo>
                  <a:close/>
                  <a:moveTo>
                    <a:pt x="16091" y="68"/>
                  </a:moveTo>
                  <a:cubicBezTo>
                    <a:pt x="15957" y="68"/>
                    <a:pt x="15857" y="168"/>
                    <a:pt x="15840" y="302"/>
                  </a:cubicBezTo>
                  <a:lnTo>
                    <a:pt x="15840" y="419"/>
                  </a:lnTo>
                  <a:cubicBezTo>
                    <a:pt x="15823" y="569"/>
                    <a:pt x="15924" y="669"/>
                    <a:pt x="16074" y="669"/>
                  </a:cubicBezTo>
                  <a:cubicBezTo>
                    <a:pt x="16191" y="669"/>
                    <a:pt x="16308" y="569"/>
                    <a:pt x="16325" y="452"/>
                  </a:cubicBezTo>
                  <a:lnTo>
                    <a:pt x="16325" y="318"/>
                  </a:lnTo>
                  <a:cubicBezTo>
                    <a:pt x="16325" y="185"/>
                    <a:pt x="16224" y="68"/>
                    <a:pt x="16091" y="68"/>
                  </a:cubicBezTo>
                  <a:close/>
                  <a:moveTo>
                    <a:pt x="17411" y="68"/>
                  </a:moveTo>
                  <a:cubicBezTo>
                    <a:pt x="17277" y="68"/>
                    <a:pt x="17177" y="168"/>
                    <a:pt x="17160" y="302"/>
                  </a:cubicBezTo>
                  <a:lnTo>
                    <a:pt x="17160" y="419"/>
                  </a:lnTo>
                  <a:cubicBezTo>
                    <a:pt x="17143" y="569"/>
                    <a:pt x="17244" y="669"/>
                    <a:pt x="17394" y="669"/>
                  </a:cubicBezTo>
                  <a:cubicBezTo>
                    <a:pt x="17511" y="669"/>
                    <a:pt x="17611" y="569"/>
                    <a:pt x="17645" y="452"/>
                  </a:cubicBezTo>
                  <a:lnTo>
                    <a:pt x="17645" y="318"/>
                  </a:lnTo>
                  <a:cubicBezTo>
                    <a:pt x="17645" y="185"/>
                    <a:pt x="17528" y="85"/>
                    <a:pt x="17411" y="68"/>
                  </a:cubicBezTo>
                  <a:close/>
                  <a:moveTo>
                    <a:pt x="18731" y="85"/>
                  </a:moveTo>
                  <a:cubicBezTo>
                    <a:pt x="18597" y="85"/>
                    <a:pt x="18497" y="201"/>
                    <a:pt x="18480" y="318"/>
                  </a:cubicBezTo>
                  <a:lnTo>
                    <a:pt x="18480" y="452"/>
                  </a:lnTo>
                  <a:cubicBezTo>
                    <a:pt x="18447" y="586"/>
                    <a:pt x="18580" y="703"/>
                    <a:pt x="18697" y="703"/>
                  </a:cubicBezTo>
                  <a:cubicBezTo>
                    <a:pt x="18831" y="703"/>
                    <a:pt x="18931" y="586"/>
                    <a:pt x="18948" y="469"/>
                  </a:cubicBezTo>
                  <a:lnTo>
                    <a:pt x="18948" y="335"/>
                  </a:lnTo>
                  <a:cubicBezTo>
                    <a:pt x="18948" y="218"/>
                    <a:pt x="18848" y="85"/>
                    <a:pt x="18731" y="85"/>
                  </a:cubicBezTo>
                  <a:close/>
                  <a:moveTo>
                    <a:pt x="20034" y="85"/>
                  </a:moveTo>
                  <a:cubicBezTo>
                    <a:pt x="19917" y="85"/>
                    <a:pt x="19817" y="201"/>
                    <a:pt x="19783" y="318"/>
                  </a:cubicBezTo>
                  <a:lnTo>
                    <a:pt x="19783" y="452"/>
                  </a:lnTo>
                  <a:cubicBezTo>
                    <a:pt x="19783" y="586"/>
                    <a:pt x="19900" y="703"/>
                    <a:pt x="20017" y="703"/>
                  </a:cubicBezTo>
                  <a:cubicBezTo>
                    <a:pt x="20151" y="703"/>
                    <a:pt x="20251" y="586"/>
                    <a:pt x="20268" y="469"/>
                  </a:cubicBezTo>
                  <a:lnTo>
                    <a:pt x="20268" y="335"/>
                  </a:lnTo>
                  <a:cubicBezTo>
                    <a:pt x="20268" y="218"/>
                    <a:pt x="20168" y="101"/>
                    <a:pt x="20034" y="85"/>
                  </a:cubicBezTo>
                  <a:close/>
                  <a:moveTo>
                    <a:pt x="21354" y="85"/>
                  </a:moveTo>
                  <a:cubicBezTo>
                    <a:pt x="21220" y="85"/>
                    <a:pt x="21120" y="201"/>
                    <a:pt x="21103" y="318"/>
                  </a:cubicBezTo>
                  <a:lnTo>
                    <a:pt x="21103" y="452"/>
                  </a:lnTo>
                  <a:cubicBezTo>
                    <a:pt x="21103" y="586"/>
                    <a:pt x="21203" y="703"/>
                    <a:pt x="21337" y="703"/>
                  </a:cubicBezTo>
                  <a:cubicBezTo>
                    <a:pt x="21454" y="703"/>
                    <a:pt x="21588" y="586"/>
                    <a:pt x="21588" y="469"/>
                  </a:cubicBezTo>
                  <a:lnTo>
                    <a:pt x="21588" y="335"/>
                  </a:lnTo>
                  <a:cubicBezTo>
                    <a:pt x="21588" y="218"/>
                    <a:pt x="21488" y="85"/>
                    <a:pt x="21354" y="85"/>
                  </a:cubicBezTo>
                  <a:close/>
                  <a:moveTo>
                    <a:pt x="22674" y="101"/>
                  </a:moveTo>
                  <a:cubicBezTo>
                    <a:pt x="22540" y="101"/>
                    <a:pt x="22440" y="218"/>
                    <a:pt x="22423" y="335"/>
                  </a:cubicBezTo>
                  <a:lnTo>
                    <a:pt x="22423" y="469"/>
                  </a:lnTo>
                  <a:cubicBezTo>
                    <a:pt x="22423" y="586"/>
                    <a:pt x="22523" y="719"/>
                    <a:pt x="22657" y="719"/>
                  </a:cubicBezTo>
                  <a:cubicBezTo>
                    <a:pt x="22774" y="719"/>
                    <a:pt x="22874" y="619"/>
                    <a:pt x="22908" y="486"/>
                  </a:cubicBezTo>
                  <a:lnTo>
                    <a:pt x="22908" y="352"/>
                  </a:lnTo>
                  <a:cubicBezTo>
                    <a:pt x="22908" y="235"/>
                    <a:pt x="22791" y="135"/>
                    <a:pt x="22674" y="101"/>
                  </a:cubicBezTo>
                  <a:close/>
                  <a:moveTo>
                    <a:pt x="23994" y="101"/>
                  </a:moveTo>
                  <a:cubicBezTo>
                    <a:pt x="23860" y="101"/>
                    <a:pt x="23760" y="218"/>
                    <a:pt x="23743" y="335"/>
                  </a:cubicBezTo>
                  <a:lnTo>
                    <a:pt x="23743" y="469"/>
                  </a:lnTo>
                  <a:cubicBezTo>
                    <a:pt x="23743" y="619"/>
                    <a:pt x="23843" y="719"/>
                    <a:pt x="23960" y="719"/>
                  </a:cubicBezTo>
                  <a:cubicBezTo>
                    <a:pt x="24094" y="719"/>
                    <a:pt x="24211" y="619"/>
                    <a:pt x="24211" y="486"/>
                  </a:cubicBezTo>
                  <a:lnTo>
                    <a:pt x="24211" y="352"/>
                  </a:lnTo>
                  <a:cubicBezTo>
                    <a:pt x="24211" y="235"/>
                    <a:pt x="24111" y="101"/>
                    <a:pt x="23994" y="101"/>
                  </a:cubicBezTo>
                  <a:close/>
                  <a:moveTo>
                    <a:pt x="25297" y="101"/>
                  </a:moveTo>
                  <a:cubicBezTo>
                    <a:pt x="25180" y="101"/>
                    <a:pt x="25063" y="218"/>
                    <a:pt x="25046" y="335"/>
                  </a:cubicBezTo>
                  <a:lnTo>
                    <a:pt x="25046" y="469"/>
                  </a:lnTo>
                  <a:cubicBezTo>
                    <a:pt x="25046" y="619"/>
                    <a:pt x="25163" y="719"/>
                    <a:pt x="25280" y="719"/>
                  </a:cubicBezTo>
                  <a:cubicBezTo>
                    <a:pt x="25414" y="719"/>
                    <a:pt x="25531" y="619"/>
                    <a:pt x="25531" y="486"/>
                  </a:cubicBezTo>
                  <a:lnTo>
                    <a:pt x="25531" y="352"/>
                  </a:lnTo>
                  <a:cubicBezTo>
                    <a:pt x="25531" y="235"/>
                    <a:pt x="25431" y="135"/>
                    <a:pt x="25297" y="101"/>
                  </a:cubicBezTo>
                  <a:close/>
                  <a:moveTo>
                    <a:pt x="26634" y="135"/>
                  </a:moveTo>
                  <a:cubicBezTo>
                    <a:pt x="26517" y="135"/>
                    <a:pt x="26383" y="235"/>
                    <a:pt x="26383" y="369"/>
                  </a:cubicBezTo>
                  <a:lnTo>
                    <a:pt x="26383" y="486"/>
                  </a:lnTo>
                  <a:cubicBezTo>
                    <a:pt x="26366" y="619"/>
                    <a:pt x="26467" y="736"/>
                    <a:pt x="26617" y="736"/>
                  </a:cubicBezTo>
                  <a:cubicBezTo>
                    <a:pt x="26751" y="736"/>
                    <a:pt x="26868" y="636"/>
                    <a:pt x="26868" y="502"/>
                  </a:cubicBezTo>
                  <a:lnTo>
                    <a:pt x="26868" y="385"/>
                  </a:lnTo>
                  <a:cubicBezTo>
                    <a:pt x="26868" y="252"/>
                    <a:pt x="26767" y="135"/>
                    <a:pt x="26634" y="135"/>
                  </a:cubicBezTo>
                  <a:close/>
                  <a:moveTo>
                    <a:pt x="27954" y="135"/>
                  </a:moveTo>
                  <a:cubicBezTo>
                    <a:pt x="27837" y="135"/>
                    <a:pt x="27720" y="235"/>
                    <a:pt x="27703" y="369"/>
                  </a:cubicBezTo>
                  <a:lnTo>
                    <a:pt x="27703" y="486"/>
                  </a:lnTo>
                  <a:cubicBezTo>
                    <a:pt x="27686" y="636"/>
                    <a:pt x="27787" y="736"/>
                    <a:pt x="27937" y="736"/>
                  </a:cubicBezTo>
                  <a:cubicBezTo>
                    <a:pt x="28054" y="736"/>
                    <a:pt x="28188" y="636"/>
                    <a:pt x="28188" y="502"/>
                  </a:cubicBezTo>
                  <a:lnTo>
                    <a:pt x="28188" y="385"/>
                  </a:lnTo>
                  <a:cubicBezTo>
                    <a:pt x="28188" y="252"/>
                    <a:pt x="28087" y="151"/>
                    <a:pt x="27954" y="135"/>
                  </a:cubicBezTo>
                  <a:close/>
                  <a:moveTo>
                    <a:pt x="29274" y="135"/>
                  </a:moveTo>
                  <a:cubicBezTo>
                    <a:pt x="29140" y="135"/>
                    <a:pt x="29040" y="235"/>
                    <a:pt x="29023" y="369"/>
                  </a:cubicBezTo>
                  <a:lnTo>
                    <a:pt x="29023" y="486"/>
                  </a:lnTo>
                  <a:cubicBezTo>
                    <a:pt x="29006" y="636"/>
                    <a:pt x="29107" y="736"/>
                    <a:pt x="29240" y="736"/>
                  </a:cubicBezTo>
                  <a:cubicBezTo>
                    <a:pt x="29374" y="736"/>
                    <a:pt x="29474" y="636"/>
                    <a:pt x="29508" y="502"/>
                  </a:cubicBezTo>
                  <a:lnTo>
                    <a:pt x="29508" y="385"/>
                  </a:lnTo>
                  <a:cubicBezTo>
                    <a:pt x="29508" y="252"/>
                    <a:pt x="29391" y="135"/>
                    <a:pt x="29274" y="135"/>
                  </a:cubicBezTo>
                  <a:close/>
                  <a:moveTo>
                    <a:pt x="30594" y="135"/>
                  </a:moveTo>
                  <a:cubicBezTo>
                    <a:pt x="30460" y="135"/>
                    <a:pt x="30343" y="235"/>
                    <a:pt x="30343" y="369"/>
                  </a:cubicBezTo>
                  <a:lnTo>
                    <a:pt x="30343" y="486"/>
                  </a:lnTo>
                  <a:cubicBezTo>
                    <a:pt x="30310" y="636"/>
                    <a:pt x="30443" y="736"/>
                    <a:pt x="30560" y="736"/>
                  </a:cubicBezTo>
                  <a:cubicBezTo>
                    <a:pt x="30694" y="736"/>
                    <a:pt x="30811" y="636"/>
                    <a:pt x="30811" y="502"/>
                  </a:cubicBezTo>
                  <a:lnTo>
                    <a:pt x="30811" y="385"/>
                  </a:lnTo>
                  <a:cubicBezTo>
                    <a:pt x="30811" y="252"/>
                    <a:pt x="30711" y="151"/>
                    <a:pt x="30594" y="135"/>
                  </a:cubicBezTo>
                  <a:close/>
                  <a:moveTo>
                    <a:pt x="31897" y="151"/>
                  </a:moveTo>
                  <a:cubicBezTo>
                    <a:pt x="31780" y="151"/>
                    <a:pt x="31680" y="252"/>
                    <a:pt x="31646" y="385"/>
                  </a:cubicBezTo>
                  <a:lnTo>
                    <a:pt x="31646" y="502"/>
                  </a:lnTo>
                  <a:cubicBezTo>
                    <a:pt x="31646" y="653"/>
                    <a:pt x="31747" y="753"/>
                    <a:pt x="31880" y="753"/>
                  </a:cubicBezTo>
                  <a:cubicBezTo>
                    <a:pt x="32014" y="753"/>
                    <a:pt x="32131" y="653"/>
                    <a:pt x="32131" y="536"/>
                  </a:cubicBezTo>
                  <a:lnTo>
                    <a:pt x="32131" y="402"/>
                  </a:lnTo>
                  <a:cubicBezTo>
                    <a:pt x="32131" y="268"/>
                    <a:pt x="32031" y="168"/>
                    <a:pt x="31897" y="151"/>
                  </a:cubicBezTo>
                  <a:close/>
                  <a:moveTo>
                    <a:pt x="33217" y="151"/>
                  </a:moveTo>
                  <a:cubicBezTo>
                    <a:pt x="33100" y="151"/>
                    <a:pt x="32983" y="252"/>
                    <a:pt x="32966" y="385"/>
                  </a:cubicBezTo>
                  <a:lnTo>
                    <a:pt x="32966" y="502"/>
                  </a:lnTo>
                  <a:cubicBezTo>
                    <a:pt x="32966" y="653"/>
                    <a:pt x="33067" y="753"/>
                    <a:pt x="33200" y="753"/>
                  </a:cubicBezTo>
                  <a:cubicBezTo>
                    <a:pt x="33317" y="753"/>
                    <a:pt x="33434" y="653"/>
                    <a:pt x="33451" y="536"/>
                  </a:cubicBezTo>
                  <a:lnTo>
                    <a:pt x="33451" y="402"/>
                  </a:lnTo>
                  <a:cubicBezTo>
                    <a:pt x="33451" y="268"/>
                    <a:pt x="33351" y="168"/>
                    <a:pt x="33217" y="151"/>
                  </a:cubicBezTo>
                  <a:close/>
                  <a:moveTo>
                    <a:pt x="34537" y="151"/>
                  </a:moveTo>
                  <a:cubicBezTo>
                    <a:pt x="34403" y="151"/>
                    <a:pt x="34286" y="252"/>
                    <a:pt x="34286" y="385"/>
                  </a:cubicBezTo>
                  <a:lnTo>
                    <a:pt x="34286" y="502"/>
                  </a:lnTo>
                  <a:cubicBezTo>
                    <a:pt x="34286" y="653"/>
                    <a:pt x="34387" y="753"/>
                    <a:pt x="34520" y="753"/>
                  </a:cubicBezTo>
                  <a:cubicBezTo>
                    <a:pt x="34637" y="753"/>
                    <a:pt x="34771" y="653"/>
                    <a:pt x="34771" y="536"/>
                  </a:cubicBezTo>
                  <a:lnTo>
                    <a:pt x="34771" y="402"/>
                  </a:lnTo>
                  <a:cubicBezTo>
                    <a:pt x="34771" y="268"/>
                    <a:pt x="34654" y="151"/>
                    <a:pt x="34537" y="151"/>
                  </a:cubicBezTo>
                  <a:close/>
                  <a:moveTo>
                    <a:pt x="35857" y="168"/>
                  </a:moveTo>
                  <a:cubicBezTo>
                    <a:pt x="35723" y="168"/>
                    <a:pt x="35623" y="268"/>
                    <a:pt x="35590" y="402"/>
                  </a:cubicBezTo>
                  <a:lnTo>
                    <a:pt x="35590" y="536"/>
                  </a:lnTo>
                  <a:cubicBezTo>
                    <a:pt x="35606" y="653"/>
                    <a:pt x="35707" y="786"/>
                    <a:pt x="35823" y="786"/>
                  </a:cubicBezTo>
                  <a:cubicBezTo>
                    <a:pt x="35957" y="786"/>
                    <a:pt x="36057" y="669"/>
                    <a:pt x="36074" y="552"/>
                  </a:cubicBezTo>
                  <a:lnTo>
                    <a:pt x="36074" y="419"/>
                  </a:lnTo>
                  <a:cubicBezTo>
                    <a:pt x="36074" y="302"/>
                    <a:pt x="35974" y="185"/>
                    <a:pt x="35857" y="168"/>
                  </a:cubicBezTo>
                  <a:close/>
                  <a:moveTo>
                    <a:pt x="37160" y="168"/>
                  </a:moveTo>
                  <a:cubicBezTo>
                    <a:pt x="37043" y="168"/>
                    <a:pt x="36943" y="268"/>
                    <a:pt x="36910" y="402"/>
                  </a:cubicBezTo>
                  <a:lnTo>
                    <a:pt x="36910" y="536"/>
                  </a:lnTo>
                  <a:cubicBezTo>
                    <a:pt x="36910" y="669"/>
                    <a:pt x="37027" y="786"/>
                    <a:pt x="37143" y="786"/>
                  </a:cubicBezTo>
                  <a:cubicBezTo>
                    <a:pt x="37277" y="786"/>
                    <a:pt x="37377" y="669"/>
                    <a:pt x="37394" y="552"/>
                  </a:cubicBezTo>
                  <a:lnTo>
                    <a:pt x="37394" y="419"/>
                  </a:lnTo>
                  <a:cubicBezTo>
                    <a:pt x="37394" y="302"/>
                    <a:pt x="37294" y="185"/>
                    <a:pt x="37160" y="168"/>
                  </a:cubicBezTo>
                  <a:close/>
                  <a:moveTo>
                    <a:pt x="38497" y="168"/>
                  </a:moveTo>
                  <a:cubicBezTo>
                    <a:pt x="38380" y="168"/>
                    <a:pt x="38280" y="268"/>
                    <a:pt x="38246" y="402"/>
                  </a:cubicBezTo>
                  <a:lnTo>
                    <a:pt x="38246" y="536"/>
                  </a:lnTo>
                  <a:cubicBezTo>
                    <a:pt x="38230" y="669"/>
                    <a:pt x="38330" y="786"/>
                    <a:pt x="38480" y="786"/>
                  </a:cubicBezTo>
                  <a:cubicBezTo>
                    <a:pt x="38614" y="786"/>
                    <a:pt x="38714" y="669"/>
                    <a:pt x="38731" y="552"/>
                  </a:cubicBezTo>
                  <a:lnTo>
                    <a:pt x="38731" y="419"/>
                  </a:lnTo>
                  <a:cubicBezTo>
                    <a:pt x="38731" y="302"/>
                    <a:pt x="38631" y="185"/>
                    <a:pt x="38497" y="168"/>
                  </a:cubicBezTo>
                  <a:close/>
                  <a:moveTo>
                    <a:pt x="39817" y="201"/>
                  </a:moveTo>
                  <a:cubicBezTo>
                    <a:pt x="39683" y="201"/>
                    <a:pt x="39583" y="302"/>
                    <a:pt x="39566" y="419"/>
                  </a:cubicBezTo>
                  <a:lnTo>
                    <a:pt x="39566" y="552"/>
                  </a:lnTo>
                  <a:cubicBezTo>
                    <a:pt x="39550" y="669"/>
                    <a:pt x="39650" y="803"/>
                    <a:pt x="39800" y="803"/>
                  </a:cubicBezTo>
                  <a:cubicBezTo>
                    <a:pt x="39917" y="803"/>
                    <a:pt x="40051" y="703"/>
                    <a:pt x="40051" y="569"/>
                  </a:cubicBezTo>
                  <a:lnTo>
                    <a:pt x="40051" y="452"/>
                  </a:lnTo>
                  <a:cubicBezTo>
                    <a:pt x="40051" y="318"/>
                    <a:pt x="39951" y="218"/>
                    <a:pt x="39817" y="20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3"/>
            <p:cNvSpPr/>
            <p:nvPr/>
          </p:nvSpPr>
          <p:spPr>
            <a:xfrm>
              <a:off x="1977900" y="3025200"/>
              <a:ext cx="41800" cy="37200"/>
            </a:xfrm>
            <a:custGeom>
              <a:rect b="b" l="l" r="r" t="t"/>
              <a:pathLst>
                <a:path extrusionOk="0" h="1488" w="1672">
                  <a:moveTo>
                    <a:pt x="986" y="0"/>
                  </a:moveTo>
                  <a:cubicBezTo>
                    <a:pt x="986" y="0"/>
                    <a:pt x="67" y="1070"/>
                    <a:pt x="50" y="1137"/>
                  </a:cubicBezTo>
                  <a:cubicBezTo>
                    <a:pt x="0" y="1170"/>
                    <a:pt x="1136" y="1488"/>
                    <a:pt x="1136" y="1488"/>
                  </a:cubicBezTo>
                  <a:lnTo>
                    <a:pt x="1671" y="67"/>
                  </a:lnTo>
                  <a:lnTo>
                    <a:pt x="986"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3"/>
            <p:cNvSpPr/>
            <p:nvPr/>
          </p:nvSpPr>
          <p:spPr>
            <a:xfrm>
              <a:off x="2013400" y="3027300"/>
              <a:ext cx="28850" cy="35100"/>
            </a:xfrm>
            <a:custGeom>
              <a:rect b="b" l="l" r="r" t="t"/>
              <a:pathLst>
                <a:path extrusionOk="0" h="1404" w="1154">
                  <a:moveTo>
                    <a:pt x="385" y="0"/>
                  </a:moveTo>
                  <a:cubicBezTo>
                    <a:pt x="385" y="17"/>
                    <a:pt x="0" y="1404"/>
                    <a:pt x="0" y="1404"/>
                  </a:cubicBezTo>
                  <a:lnTo>
                    <a:pt x="986" y="1404"/>
                  </a:lnTo>
                  <a:lnTo>
                    <a:pt x="1153" y="0"/>
                  </a:ln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03"/>
            <p:cNvSpPr/>
            <p:nvPr/>
          </p:nvSpPr>
          <p:spPr>
            <a:xfrm>
              <a:off x="3350500" y="2597375"/>
              <a:ext cx="465350" cy="376050"/>
            </a:xfrm>
            <a:custGeom>
              <a:rect b="b" l="l" r="r" t="t"/>
              <a:pathLst>
                <a:path extrusionOk="0" h="15042" w="18614">
                  <a:moveTo>
                    <a:pt x="16507" y="0"/>
                  </a:moveTo>
                  <a:cubicBezTo>
                    <a:pt x="16000" y="0"/>
                    <a:pt x="15512" y="10"/>
                    <a:pt x="15189" y="37"/>
                  </a:cubicBezTo>
                  <a:cubicBezTo>
                    <a:pt x="14236" y="121"/>
                    <a:pt x="13535" y="221"/>
                    <a:pt x="13267" y="789"/>
                  </a:cubicBezTo>
                  <a:cubicBezTo>
                    <a:pt x="13000" y="1341"/>
                    <a:pt x="5047" y="10731"/>
                    <a:pt x="4295" y="11900"/>
                  </a:cubicBezTo>
                  <a:cubicBezTo>
                    <a:pt x="3509" y="13070"/>
                    <a:pt x="1287" y="14206"/>
                    <a:pt x="1" y="14340"/>
                  </a:cubicBezTo>
                  <a:cubicBezTo>
                    <a:pt x="91" y="14338"/>
                    <a:pt x="192" y="14337"/>
                    <a:pt x="302" y="14337"/>
                  </a:cubicBezTo>
                  <a:cubicBezTo>
                    <a:pt x="3603" y="14337"/>
                    <a:pt x="15339" y="15042"/>
                    <a:pt x="15339" y="15042"/>
                  </a:cubicBezTo>
                  <a:lnTo>
                    <a:pt x="18614" y="37"/>
                  </a:lnTo>
                  <a:cubicBezTo>
                    <a:pt x="18614" y="37"/>
                    <a:pt x="17522" y="0"/>
                    <a:pt x="16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3"/>
            <p:cNvSpPr/>
            <p:nvPr/>
          </p:nvSpPr>
          <p:spPr>
            <a:xfrm>
              <a:off x="2406475" y="3310125"/>
              <a:ext cx="414400" cy="126625"/>
            </a:xfrm>
            <a:custGeom>
              <a:rect b="b" l="l" r="r" t="t"/>
              <a:pathLst>
                <a:path extrusionOk="0" h="5065" w="16576">
                  <a:moveTo>
                    <a:pt x="11949" y="1"/>
                  </a:moveTo>
                  <a:cubicBezTo>
                    <a:pt x="7122" y="1"/>
                    <a:pt x="0" y="15"/>
                    <a:pt x="0" y="15"/>
                  </a:cubicBezTo>
                  <a:cubicBezTo>
                    <a:pt x="0" y="15"/>
                    <a:pt x="4679" y="3992"/>
                    <a:pt x="6901" y="4627"/>
                  </a:cubicBezTo>
                  <a:cubicBezTo>
                    <a:pt x="8196" y="4990"/>
                    <a:pt x="9636" y="5065"/>
                    <a:pt x="10603" y="5065"/>
                  </a:cubicBezTo>
                  <a:cubicBezTo>
                    <a:pt x="11283" y="5065"/>
                    <a:pt x="11730" y="5028"/>
                    <a:pt x="11730" y="5028"/>
                  </a:cubicBezTo>
                  <a:cubicBezTo>
                    <a:pt x="11730" y="5028"/>
                    <a:pt x="16575" y="15"/>
                    <a:pt x="16291" y="15"/>
                  </a:cubicBezTo>
                  <a:cubicBezTo>
                    <a:pt x="16202" y="4"/>
                    <a:pt x="14362" y="1"/>
                    <a:pt x="1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2" name="Google Shape;183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04"/>
          <p:cNvSpPr txBox="1"/>
          <p:nvPr>
            <p:ph type="ctrTitle"/>
          </p:nvPr>
        </p:nvSpPr>
        <p:spPr>
          <a:xfrm>
            <a:off x="715050" y="1719129"/>
            <a:ext cx="7713900" cy="12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9000">
                <a:latin typeface="Caveat Brush"/>
                <a:ea typeface="Caveat Brush"/>
                <a:cs typeface="Caveat Brush"/>
                <a:sym typeface="Caveat Brush"/>
              </a:rPr>
              <a:t>THANKS</a:t>
            </a:r>
            <a:endParaRPr b="1" sz="9000">
              <a:latin typeface="Caveat Brush"/>
              <a:ea typeface="Caveat Brush"/>
              <a:cs typeface="Caveat Brush"/>
              <a:sym typeface="Caveat Brush"/>
            </a:endParaRPr>
          </a:p>
        </p:txBody>
      </p:sp>
      <p:grpSp>
        <p:nvGrpSpPr>
          <p:cNvPr id="1838" name="Google Shape;1838;p104"/>
          <p:cNvGrpSpPr/>
          <p:nvPr/>
        </p:nvGrpSpPr>
        <p:grpSpPr>
          <a:xfrm>
            <a:off x="3522136" y="3488434"/>
            <a:ext cx="231980" cy="163101"/>
            <a:chOff x="3386036" y="1746339"/>
            <a:chExt cx="397907" cy="279762"/>
          </a:xfrm>
        </p:grpSpPr>
        <p:sp>
          <p:nvSpPr>
            <p:cNvPr id="1839" name="Google Shape;1839;p10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0" name="Google Shape;1840;p10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41" name="Google Shape;1841;p104"/>
          <p:cNvGrpSpPr/>
          <p:nvPr/>
        </p:nvGrpSpPr>
        <p:grpSpPr>
          <a:xfrm>
            <a:off x="4108292" y="3454002"/>
            <a:ext cx="231980" cy="231968"/>
            <a:chOff x="266768" y="1721375"/>
            <a:chExt cx="397907" cy="397887"/>
          </a:xfrm>
        </p:grpSpPr>
        <p:sp>
          <p:nvSpPr>
            <p:cNvPr id="1842" name="Google Shape;1842;p10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3" name="Google Shape;1843;p10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844" name="Google Shape;1844;p104"/>
          <p:cNvGrpSpPr/>
          <p:nvPr/>
        </p:nvGrpSpPr>
        <p:grpSpPr>
          <a:xfrm>
            <a:off x="4694647" y="3454002"/>
            <a:ext cx="231956" cy="231968"/>
            <a:chOff x="864491" y="1723250"/>
            <a:chExt cx="397866" cy="397887"/>
          </a:xfrm>
        </p:grpSpPr>
        <p:sp>
          <p:nvSpPr>
            <p:cNvPr id="1845" name="Google Shape;1845;p10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6" name="Google Shape;1846;p10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7" name="Google Shape;1847;p10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848" name="Google Shape;1848;p104"/>
          <p:cNvSpPr/>
          <p:nvPr/>
        </p:nvSpPr>
        <p:spPr>
          <a:xfrm>
            <a:off x="5280900" y="3475021"/>
            <a:ext cx="232667" cy="189764"/>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849" name="Google Shape;1849;p104"/>
          <p:cNvGrpSpPr/>
          <p:nvPr/>
        </p:nvGrpSpPr>
        <p:grpSpPr>
          <a:xfrm>
            <a:off x="2189833" y="71692"/>
            <a:ext cx="4463752" cy="1719654"/>
            <a:chOff x="1729186" y="1750763"/>
            <a:chExt cx="5237916" cy="2018137"/>
          </a:xfrm>
        </p:grpSpPr>
        <p:sp>
          <p:nvSpPr>
            <p:cNvPr id="1850" name="Google Shape;1850;p104"/>
            <p:cNvSpPr/>
            <p:nvPr/>
          </p:nvSpPr>
          <p:spPr>
            <a:xfrm rot="1513952">
              <a:off x="6882729" y="2494802"/>
              <a:ext cx="54326" cy="153128"/>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4"/>
            <p:cNvSpPr/>
            <p:nvPr/>
          </p:nvSpPr>
          <p:spPr>
            <a:xfrm rot="1513952">
              <a:off x="5214370" y="2770855"/>
              <a:ext cx="139552" cy="113652"/>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4"/>
            <p:cNvSpPr/>
            <p:nvPr/>
          </p:nvSpPr>
          <p:spPr>
            <a:xfrm rot="1513952">
              <a:off x="5128443" y="2865029"/>
              <a:ext cx="358831" cy="309730"/>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4"/>
            <p:cNvSpPr/>
            <p:nvPr/>
          </p:nvSpPr>
          <p:spPr>
            <a:xfrm rot="1513952">
              <a:off x="5144211" y="2886214"/>
              <a:ext cx="348031" cy="288105"/>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4"/>
            <p:cNvSpPr/>
            <p:nvPr/>
          </p:nvSpPr>
          <p:spPr>
            <a:xfrm rot="1513952">
              <a:off x="5183384" y="2916701"/>
              <a:ext cx="277230" cy="229304"/>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4"/>
            <p:cNvSpPr/>
            <p:nvPr/>
          </p:nvSpPr>
          <p:spPr>
            <a:xfrm rot="1513952">
              <a:off x="1740623" y="2498625"/>
              <a:ext cx="154878" cy="88326"/>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4"/>
            <p:cNvSpPr/>
            <p:nvPr/>
          </p:nvSpPr>
          <p:spPr>
            <a:xfrm rot="1513952">
              <a:off x="3484095" y="2766815"/>
              <a:ext cx="74476" cy="98627"/>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4"/>
            <p:cNvSpPr/>
            <p:nvPr/>
          </p:nvSpPr>
          <p:spPr>
            <a:xfrm rot="1513952">
              <a:off x="2774338" y="2697218"/>
              <a:ext cx="87726" cy="70951"/>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4"/>
            <p:cNvSpPr/>
            <p:nvPr/>
          </p:nvSpPr>
          <p:spPr>
            <a:xfrm rot="1513952">
              <a:off x="3063201" y="2720226"/>
              <a:ext cx="87726" cy="70926"/>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4"/>
            <p:cNvSpPr/>
            <p:nvPr/>
          </p:nvSpPr>
          <p:spPr>
            <a:xfrm rot="1513952">
              <a:off x="5027210" y="2807066"/>
              <a:ext cx="65601" cy="80151"/>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4"/>
            <p:cNvSpPr/>
            <p:nvPr/>
          </p:nvSpPr>
          <p:spPr>
            <a:xfrm rot="1513952">
              <a:off x="5330271" y="2771598"/>
              <a:ext cx="63526" cy="79476"/>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4"/>
            <p:cNvSpPr/>
            <p:nvPr/>
          </p:nvSpPr>
          <p:spPr>
            <a:xfrm rot="1513952">
              <a:off x="5611273" y="2740433"/>
              <a:ext cx="68526" cy="81176"/>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4"/>
            <p:cNvSpPr/>
            <p:nvPr/>
          </p:nvSpPr>
          <p:spPr>
            <a:xfrm rot="1513952">
              <a:off x="5900990" y="2711638"/>
              <a:ext cx="68526" cy="81201"/>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4"/>
            <p:cNvSpPr/>
            <p:nvPr/>
          </p:nvSpPr>
          <p:spPr>
            <a:xfrm rot="1513952">
              <a:off x="3363944" y="2752066"/>
              <a:ext cx="87751" cy="71326"/>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4"/>
            <p:cNvSpPr/>
            <p:nvPr/>
          </p:nvSpPr>
          <p:spPr>
            <a:xfrm rot="1513952">
              <a:off x="3671194" y="2802466"/>
              <a:ext cx="83151" cy="70701"/>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4"/>
            <p:cNvSpPr/>
            <p:nvPr/>
          </p:nvSpPr>
          <p:spPr>
            <a:xfrm rot="1513952">
              <a:off x="1904909" y="2297463"/>
              <a:ext cx="2259487" cy="838639"/>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4"/>
            <p:cNvSpPr/>
            <p:nvPr/>
          </p:nvSpPr>
          <p:spPr>
            <a:xfrm rot="1513952">
              <a:off x="1922731" y="2312166"/>
              <a:ext cx="2214811" cy="794088"/>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4"/>
            <p:cNvSpPr/>
            <p:nvPr/>
          </p:nvSpPr>
          <p:spPr>
            <a:xfrm rot="1513952">
              <a:off x="4093604" y="2917690"/>
              <a:ext cx="278630" cy="125627"/>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4"/>
            <p:cNvSpPr/>
            <p:nvPr/>
          </p:nvSpPr>
          <p:spPr>
            <a:xfrm rot="1513952">
              <a:off x="4179437" y="1796804"/>
              <a:ext cx="367506" cy="676861"/>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4"/>
            <p:cNvSpPr/>
            <p:nvPr/>
          </p:nvSpPr>
          <p:spPr>
            <a:xfrm rot="1513952">
              <a:off x="3612907" y="2399641"/>
              <a:ext cx="594460" cy="195553"/>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4"/>
            <p:cNvSpPr/>
            <p:nvPr/>
          </p:nvSpPr>
          <p:spPr>
            <a:xfrm rot="1513952">
              <a:off x="3627553" y="2402919"/>
              <a:ext cx="579835" cy="192178"/>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4"/>
            <p:cNvSpPr/>
            <p:nvPr/>
          </p:nvSpPr>
          <p:spPr>
            <a:xfrm rot="1513952">
              <a:off x="4494186" y="2347251"/>
              <a:ext cx="529834" cy="334055"/>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4"/>
            <p:cNvSpPr/>
            <p:nvPr/>
          </p:nvSpPr>
          <p:spPr>
            <a:xfrm rot="1513952">
              <a:off x="4496555" y="2347518"/>
              <a:ext cx="528434" cy="323155"/>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4"/>
            <p:cNvSpPr/>
            <p:nvPr/>
          </p:nvSpPr>
          <p:spPr>
            <a:xfrm rot="1513952">
              <a:off x="4232094" y="2065133"/>
              <a:ext cx="193853" cy="406732"/>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4"/>
            <p:cNvSpPr/>
            <p:nvPr/>
          </p:nvSpPr>
          <p:spPr>
            <a:xfrm rot="1513952">
              <a:off x="4277531" y="2071971"/>
              <a:ext cx="215554" cy="383481"/>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4"/>
            <p:cNvSpPr/>
            <p:nvPr/>
          </p:nvSpPr>
          <p:spPr>
            <a:xfrm rot="1513952">
              <a:off x="4821057" y="2170731"/>
              <a:ext cx="1913606" cy="1249921"/>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4"/>
            <p:cNvSpPr/>
            <p:nvPr/>
          </p:nvSpPr>
          <p:spPr>
            <a:xfrm rot="1513952">
              <a:off x="4863819" y="2174476"/>
              <a:ext cx="1869331" cy="1115668"/>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04"/>
            <p:cNvSpPr/>
            <p:nvPr/>
          </p:nvSpPr>
          <p:spPr>
            <a:xfrm rot="1513952">
              <a:off x="4095256" y="2461109"/>
              <a:ext cx="673786" cy="59698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4"/>
            <p:cNvSpPr/>
            <p:nvPr/>
          </p:nvSpPr>
          <p:spPr>
            <a:xfrm rot="1513952">
              <a:off x="4142300" y="2473029"/>
              <a:ext cx="628285" cy="59648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04"/>
            <p:cNvSpPr/>
            <p:nvPr/>
          </p:nvSpPr>
          <p:spPr>
            <a:xfrm rot="1513952">
              <a:off x="4294183" y="2507434"/>
              <a:ext cx="469533" cy="59623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4"/>
            <p:cNvSpPr/>
            <p:nvPr/>
          </p:nvSpPr>
          <p:spPr>
            <a:xfrm rot="1513952">
              <a:off x="4373215" y="2646493"/>
              <a:ext cx="104877" cy="77376"/>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04"/>
            <p:cNvSpPr/>
            <p:nvPr/>
          </p:nvSpPr>
          <p:spPr>
            <a:xfrm rot="1513952">
              <a:off x="4344236" y="2649123"/>
              <a:ext cx="31601" cy="73726"/>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04"/>
            <p:cNvSpPr/>
            <p:nvPr/>
          </p:nvSpPr>
          <p:spPr>
            <a:xfrm rot="1513952">
              <a:off x="4306913" y="2638549"/>
              <a:ext cx="38951" cy="81676"/>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04"/>
            <p:cNvSpPr/>
            <p:nvPr/>
          </p:nvSpPr>
          <p:spPr>
            <a:xfrm rot="1513952">
              <a:off x="4472728" y="2641816"/>
              <a:ext cx="100702" cy="82901"/>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04"/>
            <p:cNvSpPr/>
            <p:nvPr/>
          </p:nvSpPr>
          <p:spPr>
            <a:xfrm rot="1513952">
              <a:off x="4560341" y="2659579"/>
              <a:ext cx="68451" cy="46601"/>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4"/>
            <p:cNvSpPr/>
            <p:nvPr/>
          </p:nvSpPr>
          <p:spPr>
            <a:xfrm rot="1513952">
              <a:off x="4574120" y="2654997"/>
              <a:ext cx="84426" cy="49776"/>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4"/>
            <p:cNvSpPr/>
            <p:nvPr/>
          </p:nvSpPr>
          <p:spPr>
            <a:xfrm rot="1513952">
              <a:off x="3351878" y="2856507"/>
              <a:ext cx="338906" cy="308955"/>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4"/>
            <p:cNvSpPr/>
            <p:nvPr/>
          </p:nvSpPr>
          <p:spPr>
            <a:xfrm rot="1513952">
              <a:off x="3353984" y="2884765"/>
              <a:ext cx="306630" cy="263729"/>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4"/>
            <p:cNvSpPr/>
            <p:nvPr/>
          </p:nvSpPr>
          <p:spPr>
            <a:xfrm rot="1513952">
              <a:off x="3376515" y="2904200"/>
              <a:ext cx="261929" cy="225029"/>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104"/>
          <p:cNvGrpSpPr/>
          <p:nvPr/>
        </p:nvGrpSpPr>
        <p:grpSpPr>
          <a:xfrm>
            <a:off x="7268846" y="1631120"/>
            <a:ext cx="6173191" cy="2653405"/>
            <a:chOff x="7268846" y="1631120"/>
            <a:chExt cx="6173191" cy="2653405"/>
          </a:xfrm>
        </p:grpSpPr>
        <p:sp>
          <p:nvSpPr>
            <p:cNvPr id="1891" name="Google Shape;1891;p104"/>
            <p:cNvSpPr/>
            <p:nvPr/>
          </p:nvSpPr>
          <p:spPr>
            <a:xfrm>
              <a:off x="7520755" y="1984959"/>
              <a:ext cx="197980" cy="97729"/>
            </a:xfrm>
            <a:custGeom>
              <a:rect b="b" l="l" r="r" t="t"/>
              <a:pathLst>
                <a:path extrusionOk="0" h="3877" w="7854">
                  <a:moveTo>
                    <a:pt x="0" y="0"/>
                  </a:moveTo>
                  <a:lnTo>
                    <a:pt x="0" y="3877"/>
                  </a:lnTo>
                  <a:lnTo>
                    <a:pt x="7853" y="3877"/>
                  </a:lnTo>
                  <a:lnTo>
                    <a:pt x="7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04"/>
            <p:cNvSpPr/>
            <p:nvPr/>
          </p:nvSpPr>
          <p:spPr>
            <a:xfrm>
              <a:off x="7305503" y="2225071"/>
              <a:ext cx="629255" cy="269569"/>
            </a:xfrm>
            <a:custGeom>
              <a:rect b="b" l="l" r="r" t="t"/>
              <a:pathLst>
                <a:path extrusionOk="0" h="10694" w="24963">
                  <a:moveTo>
                    <a:pt x="0" y="0"/>
                  </a:moveTo>
                  <a:lnTo>
                    <a:pt x="0" y="10694"/>
                  </a:lnTo>
                  <a:lnTo>
                    <a:pt x="24963" y="10694"/>
                  </a:lnTo>
                  <a:lnTo>
                    <a:pt x="24963" y="0"/>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4"/>
            <p:cNvSpPr/>
            <p:nvPr/>
          </p:nvSpPr>
          <p:spPr>
            <a:xfrm>
              <a:off x="7503900" y="2580177"/>
              <a:ext cx="233776" cy="1704349"/>
            </a:xfrm>
            <a:custGeom>
              <a:rect b="b" l="l" r="r" t="t"/>
              <a:pathLst>
                <a:path extrusionOk="0" h="49926" w="9275">
                  <a:moveTo>
                    <a:pt x="1" y="1"/>
                  </a:moveTo>
                  <a:lnTo>
                    <a:pt x="1" y="49926"/>
                  </a:lnTo>
                  <a:lnTo>
                    <a:pt x="9274" y="49926"/>
                  </a:lnTo>
                  <a:lnTo>
                    <a:pt x="9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04"/>
            <p:cNvSpPr/>
            <p:nvPr/>
          </p:nvSpPr>
          <p:spPr>
            <a:xfrm>
              <a:off x="7653867" y="2580177"/>
              <a:ext cx="83832" cy="1704349"/>
            </a:xfrm>
            <a:custGeom>
              <a:rect b="b" l="l" r="r" t="t"/>
              <a:pathLst>
                <a:path extrusionOk="0" h="49926" w="3326">
                  <a:moveTo>
                    <a:pt x="0" y="1"/>
                  </a:moveTo>
                  <a:lnTo>
                    <a:pt x="0" y="49926"/>
                  </a:lnTo>
                  <a:lnTo>
                    <a:pt x="3325" y="49926"/>
                  </a:lnTo>
                  <a:lnTo>
                    <a:pt x="332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4"/>
            <p:cNvSpPr/>
            <p:nvPr/>
          </p:nvSpPr>
          <p:spPr>
            <a:xfrm>
              <a:off x="7503889" y="2645467"/>
              <a:ext cx="66170" cy="286836"/>
            </a:xfrm>
            <a:custGeom>
              <a:rect b="b" l="l" r="r" t="t"/>
              <a:pathLst>
                <a:path extrusionOk="0" h="11379" w="2625">
                  <a:moveTo>
                    <a:pt x="1" y="0"/>
                  </a:moveTo>
                  <a:lnTo>
                    <a:pt x="1" y="11379"/>
                  </a:lnTo>
                  <a:lnTo>
                    <a:pt x="2624" y="11379"/>
                  </a:lnTo>
                  <a:lnTo>
                    <a:pt x="26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04"/>
            <p:cNvSpPr/>
            <p:nvPr/>
          </p:nvSpPr>
          <p:spPr>
            <a:xfrm>
              <a:off x="7503889" y="3115984"/>
              <a:ext cx="66170" cy="286433"/>
            </a:xfrm>
            <a:custGeom>
              <a:rect b="b" l="l" r="r" t="t"/>
              <a:pathLst>
                <a:path extrusionOk="0" h="11363" w="2625">
                  <a:moveTo>
                    <a:pt x="1" y="1"/>
                  </a:moveTo>
                  <a:lnTo>
                    <a:pt x="1" y="11363"/>
                  </a:lnTo>
                  <a:lnTo>
                    <a:pt x="2624" y="11363"/>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4"/>
            <p:cNvSpPr/>
            <p:nvPr/>
          </p:nvSpPr>
          <p:spPr>
            <a:xfrm>
              <a:off x="7503889" y="2988768"/>
              <a:ext cx="66170" cy="63624"/>
            </a:xfrm>
            <a:custGeom>
              <a:rect b="b" l="l" r="r" t="t"/>
              <a:pathLst>
                <a:path extrusionOk="0" h="2524" w="2625">
                  <a:moveTo>
                    <a:pt x="1" y="1"/>
                  </a:moveTo>
                  <a:lnTo>
                    <a:pt x="1" y="2524"/>
                  </a:lnTo>
                  <a:lnTo>
                    <a:pt x="2624" y="2524"/>
                  </a:lnTo>
                  <a:lnTo>
                    <a:pt x="2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4"/>
            <p:cNvSpPr/>
            <p:nvPr/>
          </p:nvSpPr>
          <p:spPr>
            <a:xfrm>
              <a:off x="7289065" y="2481191"/>
              <a:ext cx="662957" cy="98990"/>
            </a:xfrm>
            <a:custGeom>
              <a:rect b="b" l="l" r="r" t="t"/>
              <a:pathLst>
                <a:path extrusionOk="0" h="3927" w="26300">
                  <a:moveTo>
                    <a:pt x="0" y="0"/>
                  </a:moveTo>
                  <a:lnTo>
                    <a:pt x="0" y="3927"/>
                  </a:lnTo>
                  <a:lnTo>
                    <a:pt x="26300" y="3927"/>
                  </a:lnTo>
                  <a:lnTo>
                    <a:pt x="26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4"/>
            <p:cNvSpPr/>
            <p:nvPr/>
          </p:nvSpPr>
          <p:spPr>
            <a:xfrm>
              <a:off x="7289065" y="2146286"/>
              <a:ext cx="662957" cy="99418"/>
            </a:xfrm>
            <a:custGeom>
              <a:rect b="b" l="l" r="r" t="t"/>
              <a:pathLst>
                <a:path extrusionOk="0" h="3944" w="26300">
                  <a:moveTo>
                    <a:pt x="0" y="1"/>
                  </a:moveTo>
                  <a:lnTo>
                    <a:pt x="0" y="3944"/>
                  </a:lnTo>
                  <a:lnTo>
                    <a:pt x="26300" y="3944"/>
                  </a:lnTo>
                  <a:lnTo>
                    <a:pt x="26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04"/>
            <p:cNvSpPr/>
            <p:nvPr/>
          </p:nvSpPr>
          <p:spPr>
            <a:xfrm>
              <a:off x="7268846" y="2257089"/>
              <a:ext cx="701701" cy="212298"/>
            </a:xfrm>
            <a:custGeom>
              <a:rect b="b" l="l" r="r" t="t"/>
              <a:pathLst>
                <a:path extrusionOk="0" h="8422" w="27837">
                  <a:moveTo>
                    <a:pt x="0" y="0"/>
                  </a:moveTo>
                  <a:lnTo>
                    <a:pt x="0" y="8421"/>
                  </a:lnTo>
                  <a:lnTo>
                    <a:pt x="27837" y="8421"/>
                  </a:lnTo>
                  <a:lnTo>
                    <a:pt x="27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04"/>
            <p:cNvSpPr/>
            <p:nvPr/>
          </p:nvSpPr>
          <p:spPr>
            <a:xfrm>
              <a:off x="7289065" y="2077207"/>
              <a:ext cx="663386" cy="69522"/>
            </a:xfrm>
            <a:custGeom>
              <a:rect b="b" l="l" r="r" t="t"/>
              <a:pathLst>
                <a:path extrusionOk="0" h="2758" w="26317">
                  <a:moveTo>
                    <a:pt x="2774" y="1"/>
                  </a:moveTo>
                  <a:lnTo>
                    <a:pt x="0" y="2757"/>
                  </a:lnTo>
                  <a:lnTo>
                    <a:pt x="26316" y="2757"/>
                  </a:lnTo>
                  <a:lnTo>
                    <a:pt x="23426"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04"/>
            <p:cNvSpPr/>
            <p:nvPr/>
          </p:nvSpPr>
          <p:spPr>
            <a:xfrm>
              <a:off x="7520755" y="1964311"/>
              <a:ext cx="197980" cy="20670"/>
            </a:xfrm>
            <a:custGeom>
              <a:rect b="b" l="l" r="r" t="t"/>
              <a:pathLst>
                <a:path extrusionOk="0" h="820" w="7854">
                  <a:moveTo>
                    <a:pt x="819" y="1"/>
                  </a:moveTo>
                  <a:lnTo>
                    <a:pt x="0" y="819"/>
                  </a:lnTo>
                  <a:lnTo>
                    <a:pt x="7853" y="819"/>
                  </a:lnTo>
                  <a:lnTo>
                    <a:pt x="6984"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04"/>
            <p:cNvSpPr/>
            <p:nvPr/>
          </p:nvSpPr>
          <p:spPr>
            <a:xfrm>
              <a:off x="7511477" y="2016978"/>
              <a:ext cx="216104" cy="33702"/>
            </a:xfrm>
            <a:custGeom>
              <a:rect b="b" l="l" r="r" t="t"/>
              <a:pathLst>
                <a:path extrusionOk="0" h="1337" w="8573">
                  <a:moveTo>
                    <a:pt x="1" y="0"/>
                  </a:moveTo>
                  <a:lnTo>
                    <a:pt x="1" y="1337"/>
                  </a:lnTo>
                  <a:lnTo>
                    <a:pt x="8572" y="1337"/>
                  </a:lnTo>
                  <a:lnTo>
                    <a:pt x="8572" y="0"/>
                  </a:lnTo>
                  <a:close/>
                </a:path>
              </a:pathLst>
            </a:custGeom>
            <a:solidFill>
              <a:srgbClr val="004B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4"/>
            <p:cNvSpPr/>
            <p:nvPr/>
          </p:nvSpPr>
          <p:spPr>
            <a:xfrm>
              <a:off x="7610481" y="1631120"/>
              <a:ext cx="10133" cy="333168"/>
            </a:xfrm>
            <a:custGeom>
              <a:rect b="b" l="l" r="r" t="t"/>
              <a:pathLst>
                <a:path extrusionOk="0" h="13217" w="402">
                  <a:moveTo>
                    <a:pt x="0" y="0"/>
                  </a:moveTo>
                  <a:lnTo>
                    <a:pt x="0" y="13217"/>
                  </a:lnTo>
                  <a:lnTo>
                    <a:pt x="401" y="13217"/>
                  </a:lnTo>
                  <a:lnTo>
                    <a:pt x="4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4"/>
            <p:cNvSpPr/>
            <p:nvPr/>
          </p:nvSpPr>
          <p:spPr>
            <a:xfrm>
              <a:off x="7279384"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04"/>
            <p:cNvSpPr/>
            <p:nvPr/>
          </p:nvSpPr>
          <p:spPr>
            <a:xfrm>
              <a:off x="7510216" y="2271409"/>
              <a:ext cx="211037" cy="180713"/>
            </a:xfrm>
            <a:custGeom>
              <a:rect b="b" l="l" r="r" t="t"/>
              <a:pathLst>
                <a:path extrusionOk="0" h="7169" w="8372">
                  <a:moveTo>
                    <a:pt x="0" y="0"/>
                  </a:moveTo>
                  <a:lnTo>
                    <a:pt x="0" y="7168"/>
                  </a:lnTo>
                  <a:lnTo>
                    <a:pt x="8371" y="7168"/>
                  </a:lnTo>
                  <a:lnTo>
                    <a:pt x="83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4"/>
            <p:cNvSpPr/>
            <p:nvPr/>
          </p:nvSpPr>
          <p:spPr>
            <a:xfrm>
              <a:off x="7741049" y="2271409"/>
              <a:ext cx="211037" cy="180713"/>
            </a:xfrm>
            <a:custGeom>
              <a:rect b="b" l="l" r="r" t="t"/>
              <a:pathLst>
                <a:path extrusionOk="0" h="7169" w="8372">
                  <a:moveTo>
                    <a:pt x="1" y="0"/>
                  </a:moveTo>
                  <a:lnTo>
                    <a:pt x="1" y="7168"/>
                  </a:lnTo>
                  <a:lnTo>
                    <a:pt x="8372" y="7168"/>
                  </a:lnTo>
                  <a:lnTo>
                    <a:pt x="8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04"/>
            <p:cNvSpPr/>
            <p:nvPr/>
          </p:nvSpPr>
          <p:spPr>
            <a:xfrm>
              <a:off x="7741050" y="3052375"/>
              <a:ext cx="2181617" cy="786373"/>
            </a:xfrm>
            <a:custGeom>
              <a:rect b="b" l="l" r="r" t="t"/>
              <a:pathLst>
                <a:path extrusionOk="0" h="31196" w="73803">
                  <a:moveTo>
                    <a:pt x="0" y="1"/>
                  </a:moveTo>
                  <a:lnTo>
                    <a:pt x="0" y="31196"/>
                  </a:lnTo>
                  <a:lnTo>
                    <a:pt x="73802" y="31196"/>
                  </a:lnTo>
                  <a:lnTo>
                    <a:pt x="73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4"/>
            <p:cNvSpPr/>
            <p:nvPr/>
          </p:nvSpPr>
          <p:spPr>
            <a:xfrm>
              <a:off x="7944527" y="3167156"/>
              <a:ext cx="569437" cy="243479"/>
            </a:xfrm>
            <a:custGeom>
              <a:rect b="b" l="l" r="r" t="t"/>
              <a:pathLst>
                <a:path extrusionOk="0" h="9659" w="22590">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04"/>
            <p:cNvSpPr/>
            <p:nvPr/>
          </p:nvSpPr>
          <p:spPr>
            <a:xfrm>
              <a:off x="8543944" y="3167156"/>
              <a:ext cx="569463" cy="243479"/>
            </a:xfrm>
            <a:custGeom>
              <a:rect b="b" l="l" r="r" t="t"/>
              <a:pathLst>
                <a:path extrusionOk="0" h="9659" w="22591">
                  <a:moveTo>
                    <a:pt x="0" y="1"/>
                  </a:moveTo>
                  <a:lnTo>
                    <a:pt x="0" y="9658"/>
                  </a:lnTo>
                  <a:lnTo>
                    <a:pt x="22590" y="9658"/>
                  </a:lnTo>
                  <a:lnTo>
                    <a:pt x="225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04"/>
            <p:cNvSpPr/>
            <p:nvPr/>
          </p:nvSpPr>
          <p:spPr>
            <a:xfrm>
              <a:off x="9143362" y="3167156"/>
              <a:ext cx="569034" cy="243479"/>
            </a:xfrm>
            <a:custGeom>
              <a:rect b="b" l="l" r="r" t="t"/>
              <a:pathLst>
                <a:path extrusionOk="0" h="9659" w="22574">
                  <a:moveTo>
                    <a:pt x="1" y="1"/>
                  </a:moveTo>
                  <a:lnTo>
                    <a:pt x="1" y="9658"/>
                  </a:lnTo>
                  <a:lnTo>
                    <a:pt x="22574" y="9658"/>
                  </a:lnTo>
                  <a:lnTo>
                    <a:pt x="225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04"/>
            <p:cNvSpPr/>
            <p:nvPr/>
          </p:nvSpPr>
          <p:spPr>
            <a:xfrm>
              <a:off x="7944527" y="3443925"/>
              <a:ext cx="569437" cy="243454"/>
            </a:xfrm>
            <a:custGeom>
              <a:rect b="b" l="l" r="r" t="t"/>
              <a:pathLst>
                <a:path extrusionOk="0" h="9658" w="22590">
                  <a:moveTo>
                    <a:pt x="0" y="0"/>
                  </a:moveTo>
                  <a:lnTo>
                    <a:pt x="0" y="9658"/>
                  </a:lnTo>
                  <a:lnTo>
                    <a:pt x="22590" y="9658"/>
                  </a:lnTo>
                  <a:lnTo>
                    <a:pt x="225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04"/>
            <p:cNvSpPr/>
            <p:nvPr/>
          </p:nvSpPr>
          <p:spPr>
            <a:xfrm>
              <a:off x="8543944" y="3443925"/>
              <a:ext cx="569463" cy="243454"/>
            </a:xfrm>
            <a:custGeom>
              <a:rect b="b" l="l" r="r" t="t"/>
              <a:pathLst>
                <a:path extrusionOk="0" h="9658" w="22591">
                  <a:moveTo>
                    <a:pt x="0" y="0"/>
                  </a:moveTo>
                  <a:lnTo>
                    <a:pt x="0" y="9658"/>
                  </a:lnTo>
                  <a:lnTo>
                    <a:pt x="22590" y="9658"/>
                  </a:lnTo>
                  <a:lnTo>
                    <a:pt x="2259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04"/>
            <p:cNvSpPr/>
            <p:nvPr/>
          </p:nvSpPr>
          <p:spPr>
            <a:xfrm>
              <a:off x="9143362" y="3443925"/>
              <a:ext cx="569034" cy="243454"/>
            </a:xfrm>
            <a:custGeom>
              <a:rect b="b" l="l" r="r" t="t"/>
              <a:pathLst>
                <a:path extrusionOk="0" h="9658" w="22574">
                  <a:moveTo>
                    <a:pt x="1" y="0"/>
                  </a:moveTo>
                  <a:lnTo>
                    <a:pt x="1" y="9658"/>
                  </a:lnTo>
                  <a:lnTo>
                    <a:pt x="22574" y="9658"/>
                  </a:lnTo>
                  <a:lnTo>
                    <a:pt x="225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04"/>
            <p:cNvSpPr/>
            <p:nvPr/>
          </p:nvSpPr>
          <p:spPr>
            <a:xfrm>
              <a:off x="7741050" y="3838825"/>
              <a:ext cx="5700987" cy="445643"/>
            </a:xfrm>
            <a:custGeom>
              <a:rect b="b" l="l" r="r" t="t"/>
              <a:pathLst>
                <a:path extrusionOk="0" h="17679" w="285299">
                  <a:moveTo>
                    <a:pt x="0" y="1"/>
                  </a:moveTo>
                  <a:lnTo>
                    <a:pt x="0" y="17678"/>
                  </a:lnTo>
                  <a:lnTo>
                    <a:pt x="285299" y="17678"/>
                  </a:lnTo>
                  <a:lnTo>
                    <a:pt x="285299"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6" name="Google Shape;1916;p104"/>
          <p:cNvPicPr preferRelativeResize="0"/>
          <p:nvPr/>
        </p:nvPicPr>
        <p:blipFill>
          <a:blip r:embed="rId3">
            <a:alphaModFix/>
          </a:blip>
          <a:stretch>
            <a:fillRect/>
          </a:stretch>
        </p:blipFill>
        <p:spPr>
          <a:xfrm>
            <a:off x="1971675" y="3351075"/>
            <a:ext cx="5462326" cy="933450"/>
          </a:xfrm>
          <a:prstGeom prst="rect">
            <a:avLst/>
          </a:prstGeom>
          <a:noFill/>
          <a:ln>
            <a:noFill/>
          </a:ln>
        </p:spPr>
      </p:pic>
      <p:sp>
        <p:nvSpPr>
          <p:cNvPr id="1917" name="Google Shape;1917;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922" name="Shape 1922"/>
        <p:cNvGrpSpPr/>
        <p:nvPr/>
      </p:nvGrpSpPr>
      <p:grpSpPr>
        <a:xfrm>
          <a:off x="0" y="0"/>
          <a:ext cx="0" cy="0"/>
          <a:chOff x="0" y="0"/>
          <a:chExt cx="0" cy="0"/>
        </a:xfrm>
      </p:grpSpPr>
      <p:sp>
        <p:nvSpPr>
          <p:cNvPr id="1923" name="Google Shape;1923;p10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10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Guideline</a:t>
            </a:r>
            <a:endParaRPr/>
          </a:p>
        </p:txBody>
      </p:sp>
      <p:sp>
        <p:nvSpPr>
          <p:cNvPr id="1925" name="Google Shape;1925;p10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Include page number</a:t>
            </a:r>
            <a:endParaRPr/>
          </a:p>
          <a:p>
            <a:pPr indent="-171450" lvl="0" marL="177800" rtl="0" algn="l">
              <a:lnSpc>
                <a:spcPct val="90000"/>
              </a:lnSpc>
              <a:spcBef>
                <a:spcPts val="800"/>
              </a:spcBef>
              <a:spcAft>
                <a:spcPts val="0"/>
              </a:spcAft>
              <a:buClr>
                <a:schemeClr val="dk1"/>
              </a:buClr>
              <a:buSzPts val="2100"/>
              <a:buChar char="•"/>
            </a:pPr>
            <a:r>
              <a:rPr lang="en"/>
              <a:t>Total presentation session: 30 minutes</a:t>
            </a:r>
            <a:endParaRPr/>
          </a:p>
          <a:p>
            <a:pPr indent="-171450" lvl="0" marL="177800" rtl="0" algn="l">
              <a:lnSpc>
                <a:spcPct val="90000"/>
              </a:lnSpc>
              <a:spcBef>
                <a:spcPts val="800"/>
              </a:spcBef>
              <a:spcAft>
                <a:spcPts val="0"/>
              </a:spcAft>
              <a:buClr>
                <a:schemeClr val="dk1"/>
              </a:buClr>
              <a:buSzPts val="2100"/>
              <a:buChar char="•"/>
            </a:pPr>
            <a:r>
              <a:rPr lang="en"/>
              <a:t>Total presentation by group: max 15 minutes</a:t>
            </a:r>
            <a:endParaRPr/>
          </a:p>
          <a:p>
            <a:pPr indent="-171450" lvl="0" marL="177800" rtl="0" algn="l">
              <a:lnSpc>
                <a:spcPct val="90000"/>
              </a:lnSpc>
              <a:spcBef>
                <a:spcPts val="800"/>
              </a:spcBef>
              <a:spcAft>
                <a:spcPts val="0"/>
              </a:spcAft>
              <a:buClr>
                <a:schemeClr val="dk1"/>
              </a:buClr>
              <a:buSzPts val="2100"/>
              <a:buChar char="•"/>
            </a:pPr>
            <a:r>
              <a:rPr lang="en"/>
              <a:t>Total Q &amp; A session: 15 minutes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rPr lang="en"/>
              <a:t>Wednesday - afternoon (rehearsal)</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0" name="Shape 1930"/>
        <p:cNvGrpSpPr/>
        <p:nvPr/>
      </p:nvGrpSpPr>
      <p:grpSpPr>
        <a:xfrm>
          <a:off x="0" y="0"/>
          <a:ext cx="0" cy="0"/>
          <a:chOff x="0" y="0"/>
          <a:chExt cx="0" cy="0"/>
        </a:xfrm>
      </p:grpSpPr>
      <p:sp>
        <p:nvSpPr>
          <p:cNvPr id="1931" name="Google Shape;1931;p10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32" name="Google Shape;1932;p10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Outline</a:t>
            </a:r>
            <a:endParaRPr/>
          </a:p>
        </p:txBody>
      </p:sp>
      <p:sp>
        <p:nvSpPr>
          <p:cNvPr id="1933" name="Google Shape;1933;p10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Clr>
                <a:schemeClr val="dk1"/>
              </a:buClr>
              <a:buSzPts val="2100"/>
              <a:buChar char="•"/>
            </a:pPr>
            <a:r>
              <a:rPr lang="en"/>
              <a:t>Introduction 		max 2 minutes (lawrence)</a:t>
            </a:r>
            <a:endParaRPr/>
          </a:p>
          <a:p>
            <a:pPr indent="-171450" lvl="0" marL="177800" rtl="0" algn="l">
              <a:lnSpc>
                <a:spcPct val="90000"/>
              </a:lnSpc>
              <a:spcBef>
                <a:spcPts val="800"/>
              </a:spcBef>
              <a:spcAft>
                <a:spcPts val="0"/>
              </a:spcAft>
              <a:buClr>
                <a:schemeClr val="dk1"/>
              </a:buClr>
              <a:buSzPts val="2100"/>
              <a:buChar char="•"/>
            </a:pPr>
            <a:r>
              <a:rPr lang="en"/>
              <a:t>State-of-the-art 	max 2 minutes (Peter)</a:t>
            </a:r>
            <a:endParaRPr/>
          </a:p>
          <a:p>
            <a:pPr indent="-171450" lvl="0" marL="177800" rtl="0" algn="l">
              <a:lnSpc>
                <a:spcPct val="90000"/>
              </a:lnSpc>
              <a:spcBef>
                <a:spcPts val="800"/>
              </a:spcBef>
              <a:spcAft>
                <a:spcPts val="0"/>
              </a:spcAft>
              <a:buClr>
                <a:schemeClr val="dk1"/>
              </a:buClr>
              <a:buSzPts val="2100"/>
              <a:buChar char="•"/>
            </a:pPr>
            <a:r>
              <a:rPr lang="en"/>
              <a:t>Methodology 		max 3 minutes (Logistic Regression, Gradient boosting classifier, Random Forest)</a:t>
            </a:r>
            <a:endParaRPr/>
          </a:p>
          <a:p>
            <a:pPr indent="-171450" lvl="0" marL="177800" rtl="0" algn="l">
              <a:lnSpc>
                <a:spcPct val="90000"/>
              </a:lnSpc>
              <a:spcBef>
                <a:spcPts val="800"/>
              </a:spcBef>
              <a:spcAft>
                <a:spcPts val="0"/>
              </a:spcAft>
              <a:buClr>
                <a:schemeClr val="dk1"/>
              </a:buClr>
              <a:buSzPts val="2100"/>
              <a:buChar char="•"/>
            </a:pPr>
            <a:r>
              <a:rPr lang="en"/>
              <a:t>Results 			max 3~4 minutes </a:t>
            </a:r>
            <a:r>
              <a:rPr lang="en"/>
              <a:t>(Logistic Regression, Gradient boosting classifier, Random Forest)</a:t>
            </a:r>
            <a:endParaRPr/>
          </a:p>
          <a:p>
            <a:pPr indent="-171450" lvl="0" marL="177800" rtl="0" algn="l">
              <a:lnSpc>
                <a:spcPct val="90000"/>
              </a:lnSpc>
              <a:spcBef>
                <a:spcPts val="800"/>
              </a:spcBef>
              <a:spcAft>
                <a:spcPts val="0"/>
              </a:spcAft>
              <a:buClr>
                <a:schemeClr val="dk1"/>
              </a:buClr>
              <a:buSzPts val="2100"/>
              <a:buChar char="•"/>
            </a:pPr>
            <a:r>
              <a:rPr lang="en"/>
              <a:t>Results discussion 	max 3~4 minutes (Peter)</a:t>
            </a:r>
            <a:endParaRPr/>
          </a:p>
          <a:p>
            <a:pPr indent="-171450" lvl="0" marL="177800" rtl="0" algn="l">
              <a:lnSpc>
                <a:spcPct val="90000"/>
              </a:lnSpc>
              <a:spcBef>
                <a:spcPts val="800"/>
              </a:spcBef>
              <a:spcAft>
                <a:spcPts val="0"/>
              </a:spcAft>
              <a:buClr>
                <a:schemeClr val="dk1"/>
              </a:buClr>
              <a:buSzPts val="2100"/>
              <a:buChar char="•"/>
            </a:pPr>
            <a:r>
              <a:rPr lang="en"/>
              <a:t>Conclusion 		max 2 minutes (min xuan)</a:t>
            </a:r>
            <a:endParaRPr/>
          </a:p>
          <a:p>
            <a:pPr indent="-38100" lvl="0" marL="177800" rtl="0" algn="l">
              <a:lnSpc>
                <a:spcPct val="90000"/>
              </a:lnSpc>
              <a:spcBef>
                <a:spcPts val="800"/>
              </a:spcBef>
              <a:spcAft>
                <a:spcPts val="0"/>
              </a:spcAft>
              <a:buClr>
                <a:schemeClr val="dk1"/>
              </a:buClr>
              <a:buSzPts val="2100"/>
              <a:buNone/>
            </a:pPr>
            <a:r>
              <a:t/>
            </a:r>
            <a:endParaRPr/>
          </a:p>
          <a:p>
            <a:pPr indent="0" lvl="0" marL="0" rtl="0" algn="l">
              <a:lnSpc>
                <a:spcPct val="90000"/>
              </a:lnSpc>
              <a:spcBef>
                <a:spcPts val="800"/>
              </a:spcBef>
              <a:spcAft>
                <a:spcPts val="0"/>
              </a:spcAft>
              <a:buClr>
                <a:schemeClr val="dk1"/>
              </a:buClr>
              <a:buSzPts val="2100"/>
              <a:buNone/>
            </a:pPr>
            <a:r>
              <a:rPr lang="en"/>
              <a:t>Q &amp; A with lecturer	max 15 minutes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7" name="Shape 1937"/>
        <p:cNvGrpSpPr/>
        <p:nvPr/>
      </p:nvGrpSpPr>
      <p:grpSpPr>
        <a:xfrm>
          <a:off x="0" y="0"/>
          <a:ext cx="0" cy="0"/>
          <a:chOff x="0" y="0"/>
          <a:chExt cx="0" cy="0"/>
        </a:xfrm>
      </p:grpSpPr>
      <p:sp>
        <p:nvSpPr>
          <p:cNvPr id="1938" name="Google Shape;1938;p107"/>
          <p:cNvSpPr txBox="1"/>
          <p:nvPr>
            <p:ph type="title"/>
          </p:nvPr>
        </p:nvSpPr>
        <p:spPr>
          <a:xfrm>
            <a:off x="4164875" y="0"/>
            <a:ext cx="47406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Dataset Description</a:t>
            </a:r>
            <a:endParaRPr/>
          </a:p>
        </p:txBody>
      </p:sp>
      <p:grpSp>
        <p:nvGrpSpPr>
          <p:cNvPr id="1939" name="Google Shape;1939;p107"/>
          <p:cNvGrpSpPr/>
          <p:nvPr/>
        </p:nvGrpSpPr>
        <p:grpSpPr>
          <a:xfrm rot="-1455032">
            <a:off x="-352973" y="781914"/>
            <a:ext cx="3196247" cy="1941496"/>
            <a:chOff x="994600" y="1481575"/>
            <a:chExt cx="4723950" cy="2279375"/>
          </a:xfrm>
        </p:grpSpPr>
        <p:sp>
          <p:nvSpPr>
            <p:cNvPr id="1940" name="Google Shape;1940;p107"/>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7"/>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7"/>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7"/>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7"/>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7"/>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7"/>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7"/>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07"/>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7"/>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07"/>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7"/>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07"/>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7"/>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07"/>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7"/>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7"/>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7"/>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07"/>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7"/>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7"/>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7"/>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7"/>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7"/>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7"/>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7"/>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7"/>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7"/>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7"/>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7"/>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7"/>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7"/>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7"/>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7"/>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7"/>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7"/>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7"/>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7"/>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7"/>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7"/>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7"/>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2" name="Google Shape;1982;p107"/>
          <p:cNvSpPr txBox="1"/>
          <p:nvPr>
            <p:ph idx="1" type="body"/>
          </p:nvPr>
        </p:nvSpPr>
        <p:spPr>
          <a:xfrm>
            <a:off x="2641375" y="787750"/>
            <a:ext cx="6464100" cy="4055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rPr>
              <a:t>●The dataset consists of 24 columns of variables.</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●Response variable ~ ‘satisfaction’</a:t>
            </a:r>
            <a:endParaRPr sz="1200">
              <a:solidFill>
                <a:srgbClr val="000000"/>
              </a:solidFill>
            </a:endParaRPr>
          </a:p>
          <a:p>
            <a:pPr indent="0" lvl="0" marL="0" rtl="0" algn="l">
              <a:lnSpc>
                <a:spcPct val="150000"/>
              </a:lnSpc>
              <a:spcBef>
                <a:spcPts val="0"/>
              </a:spcBef>
              <a:spcAft>
                <a:spcPts val="0"/>
              </a:spcAft>
              <a:buNone/>
            </a:pPr>
            <a:r>
              <a:rPr lang="en" sz="1200">
                <a:solidFill>
                  <a:srgbClr val="000000"/>
                </a:solidFill>
              </a:rPr>
              <a:t>●Predictor variable / Independent variables ~ </a:t>
            </a:r>
            <a:endParaRPr sz="1200">
              <a:solidFill>
                <a:srgbClr val="000000"/>
              </a:solidFill>
            </a:endParaRPr>
          </a:p>
          <a:p>
            <a:pPr indent="0" lvl="0" marL="1656079" rtl="0" algn="l">
              <a:lnSpc>
                <a:spcPct val="100000"/>
              </a:lnSpc>
              <a:spcBef>
                <a:spcPts val="0"/>
              </a:spcBef>
              <a:spcAft>
                <a:spcPts val="0"/>
              </a:spcAft>
              <a:buNone/>
            </a:pPr>
            <a:r>
              <a:rPr lang="en" sz="1200">
                <a:solidFill>
                  <a:schemeClr val="lt2"/>
                </a:solidFill>
              </a:rPr>
              <a:t>‘Gender’, ‘customer_type’, ‘age’, ‘type_of_travel’, ‘customer_class’, ‘flight_distance’, ‘inflight_wifi_service’, ‘departure_arrival_time_convenient’, ‘ease_of_online_booking’, ‘gate_location’, ‘food_and_drink’ c, ‘online_boarding’, ‘seat_comfort’, ‘inflight_entertainment’, ‘onboard_service’ ‘leg_room_service’, ‘baggage_handling’, ‘checkin_service’, ‘inflight_service’, ‘cleanliness’, ‘departure_delay_in_minutes’, and  ‘arrival_delay_in_minutes’</a:t>
            </a:r>
            <a:endParaRPr sz="1200">
              <a:solidFill>
                <a:schemeClr val="lt2"/>
              </a:solidFill>
            </a:endParaRPr>
          </a:p>
          <a:p>
            <a:pPr indent="0" lvl="0" marL="1656079" rtl="0" algn="just">
              <a:lnSpc>
                <a:spcPct val="100000"/>
              </a:lnSpc>
              <a:spcBef>
                <a:spcPts val="0"/>
              </a:spcBef>
              <a:spcAft>
                <a:spcPts val="0"/>
              </a:spcAft>
              <a:buNone/>
            </a:pPr>
            <a:r>
              <a:t/>
            </a:r>
            <a:endParaRPr sz="1200">
              <a:solidFill>
                <a:srgbClr val="212121"/>
              </a:solidFill>
            </a:endParaRPr>
          </a:p>
          <a:p>
            <a:pPr indent="0" lvl="0" marL="0" rtl="0" algn="l">
              <a:lnSpc>
                <a:spcPct val="150000"/>
              </a:lnSpc>
              <a:spcBef>
                <a:spcPts val="0"/>
              </a:spcBef>
              <a:spcAft>
                <a:spcPts val="0"/>
              </a:spcAft>
              <a:buNone/>
            </a:pPr>
            <a:r>
              <a:rPr lang="en" sz="1200">
                <a:solidFill>
                  <a:srgbClr val="000000"/>
                </a:solidFill>
              </a:rPr>
              <a:t>●Dataset named ‘</a:t>
            </a:r>
            <a:r>
              <a:rPr b="1" lang="en" sz="1200">
                <a:solidFill>
                  <a:srgbClr val="212121"/>
                </a:solidFill>
              </a:rPr>
              <a:t>air_passenger_satisfaction.csv</a:t>
            </a:r>
            <a:r>
              <a:rPr lang="en" sz="1200">
                <a:solidFill>
                  <a:srgbClr val="000000"/>
                </a:solidFill>
              </a:rPr>
              <a:t>’ is chosen for modelling.</a:t>
            </a:r>
            <a:endParaRPr sz="1200">
              <a:solidFill>
                <a:srgbClr val="000000"/>
              </a:solidFill>
            </a:endParaRPr>
          </a:p>
          <a:p>
            <a:pPr indent="0" lvl="0" marL="0" rtl="0" algn="l">
              <a:spcBef>
                <a:spcPts val="0"/>
              </a:spcBef>
              <a:spcAft>
                <a:spcPts val="0"/>
              </a:spcAft>
              <a:buNone/>
            </a:pPr>
            <a:r>
              <a:t/>
            </a:r>
            <a:endParaRPr sz="1200"/>
          </a:p>
        </p:txBody>
      </p:sp>
      <p:sp>
        <p:nvSpPr>
          <p:cNvPr id="1983" name="Google Shape;1983;p107"/>
          <p:cNvSpPr/>
          <p:nvPr/>
        </p:nvSpPr>
        <p:spPr>
          <a:xfrm rot="5400000">
            <a:off x="3359600" y="3069750"/>
            <a:ext cx="636900" cy="544500"/>
          </a:xfrm>
          <a:prstGeom prst="bentUpArrow">
            <a:avLst>
              <a:gd fmla="val 25000" name="adj1"/>
              <a:gd fmla="val 25000" name="adj2"/>
              <a:gd fmla="val 25000" name="adj3"/>
            </a:avLst>
          </a:prstGeom>
          <a:solidFill>
            <a:srgbClr val="9E9E9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58"/>
          <p:cNvSpPr txBox="1"/>
          <p:nvPr>
            <p:ph type="title"/>
          </p:nvPr>
        </p:nvSpPr>
        <p:spPr>
          <a:xfrm>
            <a:off x="148725" y="330800"/>
            <a:ext cx="7304100" cy="7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690" name="Google Shape;690;p58"/>
          <p:cNvSpPr txBox="1"/>
          <p:nvPr/>
        </p:nvSpPr>
        <p:spPr>
          <a:xfrm>
            <a:off x="347050" y="1594450"/>
            <a:ext cx="7523100" cy="2035500"/>
          </a:xfrm>
          <a:prstGeom prst="rect">
            <a:avLst/>
          </a:prstGeom>
          <a:noFill/>
          <a:ln>
            <a:noFill/>
          </a:ln>
        </p:spPr>
        <p:txBody>
          <a:bodyPr anchorCtr="0" anchor="t" bIns="91425" lIns="91425" spcFirstLastPara="1" rIns="91425" wrap="square" tIns="91425">
            <a:spAutoFit/>
          </a:bodyPr>
          <a:lstStyle/>
          <a:p>
            <a:pPr indent="-336550" lvl="0" marL="457200" rtl="0" algn="just">
              <a:lnSpc>
                <a:spcPct val="95000"/>
              </a:lnSpc>
              <a:spcBef>
                <a:spcPts val="1200"/>
              </a:spcBef>
              <a:spcAft>
                <a:spcPts val="0"/>
              </a:spcAft>
              <a:buClr>
                <a:schemeClr val="dk2"/>
              </a:buClr>
              <a:buSzPts val="1700"/>
              <a:buFont typeface="Tahoma"/>
              <a:buAutoNum type="arabicPeriod"/>
            </a:pPr>
            <a:r>
              <a:rPr lang="en" sz="1700">
                <a:solidFill>
                  <a:schemeClr val="dk2"/>
                </a:solidFill>
                <a:latin typeface="Tahoma"/>
                <a:ea typeface="Tahoma"/>
                <a:cs typeface="Tahoma"/>
                <a:sym typeface="Tahoma"/>
              </a:rPr>
              <a:t>To investigate the prediction predicting airline passenger satisfaction for using machine learning algorithms.</a:t>
            </a:r>
            <a:endParaRPr sz="1700">
              <a:solidFill>
                <a:schemeClr val="dk2"/>
              </a:solidFill>
              <a:latin typeface="Tahoma"/>
              <a:ea typeface="Tahoma"/>
              <a:cs typeface="Tahoma"/>
              <a:sym typeface="Tahoma"/>
            </a:endParaRPr>
          </a:p>
          <a:p>
            <a:pPr indent="0" lvl="0" marL="0" rtl="0" algn="just">
              <a:lnSpc>
                <a:spcPct val="95000"/>
              </a:lnSpc>
              <a:spcBef>
                <a:spcPts val="1200"/>
              </a:spcBef>
              <a:spcAft>
                <a:spcPts val="0"/>
              </a:spcAft>
              <a:buNone/>
            </a:pPr>
            <a:r>
              <a:t/>
            </a:r>
            <a:endParaRPr sz="1700">
              <a:solidFill>
                <a:schemeClr val="dk2"/>
              </a:solidFill>
              <a:latin typeface="Tahoma"/>
              <a:ea typeface="Tahoma"/>
              <a:cs typeface="Tahoma"/>
              <a:sym typeface="Tahoma"/>
            </a:endParaRPr>
          </a:p>
          <a:p>
            <a:pPr indent="-336550" lvl="0" marL="457200" rtl="0" algn="just">
              <a:lnSpc>
                <a:spcPct val="95000"/>
              </a:lnSpc>
              <a:spcBef>
                <a:spcPts val="1200"/>
              </a:spcBef>
              <a:spcAft>
                <a:spcPts val="0"/>
              </a:spcAft>
              <a:buClr>
                <a:schemeClr val="dk2"/>
              </a:buClr>
              <a:buSzPts val="1700"/>
              <a:buFont typeface="Tahoma"/>
              <a:buAutoNum type="arabicPeriod"/>
            </a:pPr>
            <a:r>
              <a:rPr lang="en" sz="1700">
                <a:solidFill>
                  <a:schemeClr val="dk2"/>
                </a:solidFill>
                <a:latin typeface="Tahoma"/>
                <a:ea typeface="Tahoma"/>
                <a:cs typeface="Tahoma"/>
                <a:sym typeface="Tahoma"/>
              </a:rPr>
              <a:t>To evaluate machine learning for airline passenger satisfaction.</a:t>
            </a:r>
            <a:endParaRPr sz="1700">
              <a:solidFill>
                <a:schemeClr val="dk2"/>
              </a:solidFill>
              <a:latin typeface="Tahoma"/>
              <a:ea typeface="Tahoma"/>
              <a:cs typeface="Tahoma"/>
              <a:sym typeface="Tahoma"/>
            </a:endParaRPr>
          </a:p>
          <a:p>
            <a:pPr indent="0" lvl="0" marL="0" rtl="0" algn="just">
              <a:lnSpc>
                <a:spcPct val="95000"/>
              </a:lnSpc>
              <a:spcBef>
                <a:spcPts val="1200"/>
              </a:spcBef>
              <a:spcAft>
                <a:spcPts val="1200"/>
              </a:spcAft>
              <a:buNone/>
            </a:pPr>
            <a:r>
              <a:t/>
            </a:r>
            <a:endParaRPr sz="2700">
              <a:solidFill>
                <a:schemeClr val="dk2"/>
              </a:solidFill>
              <a:latin typeface="Tahoma"/>
              <a:ea typeface="Tahoma"/>
              <a:cs typeface="Tahoma"/>
              <a:sym typeface="Tahoma"/>
            </a:endParaRPr>
          </a:p>
        </p:txBody>
      </p:sp>
      <p:grpSp>
        <p:nvGrpSpPr>
          <p:cNvPr id="691" name="Google Shape;691;p58"/>
          <p:cNvGrpSpPr/>
          <p:nvPr/>
        </p:nvGrpSpPr>
        <p:grpSpPr>
          <a:xfrm>
            <a:off x="1720822" y="3118796"/>
            <a:ext cx="5400709" cy="2755349"/>
            <a:chOff x="176650" y="2231700"/>
            <a:chExt cx="3385600" cy="1727275"/>
          </a:xfrm>
        </p:grpSpPr>
        <p:sp>
          <p:nvSpPr>
            <p:cNvPr id="692" name="Google Shape;692;p58"/>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8"/>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8"/>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8"/>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8"/>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8"/>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8"/>
            <p:cNvSpPr/>
            <p:nvPr/>
          </p:nvSpPr>
          <p:spPr>
            <a:xfrm>
              <a:off x="873613" y="2255982"/>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8"/>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8"/>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8"/>
            <p:cNvSpPr/>
            <p:nvPr/>
          </p:nvSpPr>
          <p:spPr>
            <a:xfrm>
              <a:off x="1572890" y="2889771"/>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8"/>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8"/>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8"/>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8"/>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8"/>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8"/>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8"/>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8"/>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8"/>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8"/>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8"/>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8"/>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8"/>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8"/>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59"/>
          <p:cNvSpPr txBox="1"/>
          <p:nvPr>
            <p:ph type="title"/>
          </p:nvPr>
        </p:nvSpPr>
        <p:spPr>
          <a:xfrm>
            <a:off x="496250" y="148725"/>
            <a:ext cx="47406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Dataset Description</a:t>
            </a:r>
            <a:endParaRPr/>
          </a:p>
        </p:txBody>
      </p:sp>
      <p:sp>
        <p:nvSpPr>
          <p:cNvPr id="728" name="Google Shape;728;p59"/>
          <p:cNvSpPr txBox="1"/>
          <p:nvPr>
            <p:ph idx="4294967295" type="body"/>
          </p:nvPr>
        </p:nvSpPr>
        <p:spPr>
          <a:xfrm>
            <a:off x="669275" y="787750"/>
            <a:ext cx="8436300" cy="4055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rPr>
              <a:t>●</a:t>
            </a:r>
            <a:r>
              <a:rPr lang="en" sz="1700">
                <a:latin typeface="Tahoma"/>
                <a:ea typeface="Tahoma"/>
                <a:cs typeface="Tahoma"/>
                <a:sym typeface="Tahoma"/>
              </a:rPr>
              <a:t>URL link : </a:t>
            </a:r>
            <a:r>
              <a:rPr lang="en" sz="1700" u="sng">
                <a:latin typeface="Tahoma"/>
                <a:ea typeface="Tahoma"/>
                <a:cs typeface="Tahoma"/>
                <a:sym typeface="Tahoma"/>
                <a:hlinkClick r:id="rId3"/>
              </a:rPr>
              <a:t>https://www.kaggle.com/binaryjoker/airline-passenger-satisfaction</a:t>
            </a:r>
            <a:endParaRPr sz="1700" u="sng">
              <a:latin typeface="Tahoma"/>
              <a:ea typeface="Tahoma"/>
              <a:cs typeface="Tahoma"/>
              <a:sym typeface="Tahoma"/>
            </a:endParaRPr>
          </a:p>
          <a:p>
            <a:pPr indent="0" lvl="0" marL="0" rtl="0" algn="l">
              <a:lnSpc>
                <a:spcPct val="150000"/>
              </a:lnSpc>
              <a:spcBef>
                <a:spcPts val="1600"/>
              </a:spcBef>
              <a:spcAft>
                <a:spcPts val="0"/>
              </a:spcAft>
              <a:buNone/>
            </a:pPr>
            <a:r>
              <a:rPr lang="en" sz="1700">
                <a:latin typeface="Tahoma"/>
                <a:ea typeface="Tahoma"/>
                <a:cs typeface="Tahoma"/>
                <a:sym typeface="Tahoma"/>
              </a:rPr>
              <a:t>●The dataset record was published in 2015.</a:t>
            </a:r>
            <a:endParaRPr sz="1700">
              <a:latin typeface="Tahoma"/>
              <a:ea typeface="Tahoma"/>
              <a:cs typeface="Tahoma"/>
              <a:sym typeface="Tahoma"/>
            </a:endParaRPr>
          </a:p>
          <a:p>
            <a:pPr indent="0" lvl="0" marL="0" rtl="0" algn="l">
              <a:lnSpc>
                <a:spcPct val="150000"/>
              </a:lnSpc>
              <a:spcBef>
                <a:spcPts val="1600"/>
              </a:spcBef>
              <a:spcAft>
                <a:spcPts val="0"/>
              </a:spcAft>
              <a:buNone/>
            </a:pPr>
            <a:r>
              <a:rPr lang="en" sz="1700">
                <a:latin typeface="Tahoma"/>
                <a:ea typeface="Tahoma"/>
                <a:cs typeface="Tahoma"/>
                <a:sym typeface="Tahoma"/>
              </a:rPr>
              <a:t>●The dataset is about the survey of passenger satisfaction in US airlines which is taken from the American Customer Satisfaction Index (ACSI) Travel Report : </a:t>
            </a:r>
            <a:r>
              <a:rPr lang="en" sz="1700" u="sng">
                <a:latin typeface="Tahoma"/>
                <a:ea typeface="Tahoma"/>
                <a:cs typeface="Tahoma"/>
                <a:sym typeface="Tahoma"/>
                <a:hlinkClick r:id="rId4"/>
              </a:rPr>
              <a:t>https://www.theacsi.org/industries/travel/airline</a:t>
            </a:r>
            <a:endParaRPr sz="1700">
              <a:latin typeface="Tahoma"/>
              <a:ea typeface="Tahoma"/>
              <a:cs typeface="Tahoma"/>
              <a:sym typeface="Tahoma"/>
            </a:endParaRPr>
          </a:p>
          <a:p>
            <a:pPr indent="0" lvl="0" marL="0" rtl="0" algn="l">
              <a:spcBef>
                <a:spcPts val="1600"/>
              </a:spcBef>
              <a:spcAft>
                <a:spcPts val="1600"/>
              </a:spcAft>
              <a:buNone/>
            </a:pPr>
            <a:r>
              <a:t/>
            </a:r>
            <a:endParaRPr sz="1200"/>
          </a:p>
        </p:txBody>
      </p:sp>
      <p:grpSp>
        <p:nvGrpSpPr>
          <p:cNvPr id="729" name="Google Shape;729;p59"/>
          <p:cNvGrpSpPr/>
          <p:nvPr/>
        </p:nvGrpSpPr>
        <p:grpSpPr>
          <a:xfrm>
            <a:off x="5074047" y="3125296"/>
            <a:ext cx="5400709" cy="2755349"/>
            <a:chOff x="176650" y="2231700"/>
            <a:chExt cx="3385600" cy="1727275"/>
          </a:xfrm>
        </p:grpSpPr>
        <p:sp>
          <p:nvSpPr>
            <p:cNvPr id="730" name="Google Shape;730;p59"/>
            <p:cNvSpPr/>
            <p:nvPr/>
          </p:nvSpPr>
          <p:spPr>
            <a:xfrm>
              <a:off x="2251025" y="2962700"/>
              <a:ext cx="1311225" cy="533850"/>
            </a:xfrm>
            <a:custGeom>
              <a:rect b="b" l="l" r="r" t="t"/>
              <a:pathLst>
                <a:path extrusionOk="0" h="21354" w="52449">
                  <a:moveTo>
                    <a:pt x="18798" y="0"/>
                  </a:moveTo>
                  <a:lnTo>
                    <a:pt x="1" y="12749"/>
                  </a:lnTo>
                  <a:lnTo>
                    <a:pt x="52449" y="21354"/>
                  </a:lnTo>
                  <a:lnTo>
                    <a:pt x="48138" y="16358"/>
                  </a:lnTo>
                  <a:lnTo>
                    <a:pt x="1879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2426475" y="3461850"/>
              <a:ext cx="1007975" cy="497125"/>
            </a:xfrm>
            <a:custGeom>
              <a:rect b="b" l="l" r="r" t="t"/>
              <a:pathLst>
                <a:path extrusionOk="0" h="19885" w="40319">
                  <a:moveTo>
                    <a:pt x="36726" y="1"/>
                  </a:moveTo>
                  <a:cubicBezTo>
                    <a:pt x="35974" y="385"/>
                    <a:pt x="34721" y="2140"/>
                    <a:pt x="34721" y="2140"/>
                  </a:cubicBezTo>
                  <a:cubicBezTo>
                    <a:pt x="34721" y="2140"/>
                    <a:pt x="34971" y="1505"/>
                    <a:pt x="33718" y="1388"/>
                  </a:cubicBezTo>
                  <a:cubicBezTo>
                    <a:pt x="33693" y="1385"/>
                    <a:pt x="33668" y="1384"/>
                    <a:pt x="33641" y="1384"/>
                  </a:cubicBezTo>
                  <a:cubicBezTo>
                    <a:pt x="32372" y="1384"/>
                    <a:pt x="29725" y="4495"/>
                    <a:pt x="29725" y="4495"/>
                  </a:cubicBezTo>
                  <a:cubicBezTo>
                    <a:pt x="29725" y="4495"/>
                    <a:pt x="30654" y="3102"/>
                    <a:pt x="29382" y="3102"/>
                  </a:cubicBezTo>
                  <a:cubicBezTo>
                    <a:pt x="29333" y="3102"/>
                    <a:pt x="29280" y="3104"/>
                    <a:pt x="29224" y="3109"/>
                  </a:cubicBezTo>
                  <a:cubicBezTo>
                    <a:pt x="27737" y="3242"/>
                    <a:pt x="25732" y="6350"/>
                    <a:pt x="25732" y="6350"/>
                  </a:cubicBezTo>
                  <a:cubicBezTo>
                    <a:pt x="25732" y="6350"/>
                    <a:pt x="25989" y="5005"/>
                    <a:pt x="24843" y="5005"/>
                  </a:cubicBezTo>
                  <a:cubicBezTo>
                    <a:pt x="24590" y="5005"/>
                    <a:pt x="24268" y="5070"/>
                    <a:pt x="23860" y="5231"/>
                  </a:cubicBezTo>
                  <a:cubicBezTo>
                    <a:pt x="21621" y="6083"/>
                    <a:pt x="20368" y="8840"/>
                    <a:pt x="20368" y="8840"/>
                  </a:cubicBezTo>
                  <a:cubicBezTo>
                    <a:pt x="20368" y="8840"/>
                    <a:pt x="19680" y="7775"/>
                    <a:pt x="18921" y="7775"/>
                  </a:cubicBezTo>
                  <a:cubicBezTo>
                    <a:pt x="18819" y="7775"/>
                    <a:pt x="18716" y="7794"/>
                    <a:pt x="18614" y="7837"/>
                  </a:cubicBezTo>
                  <a:cubicBezTo>
                    <a:pt x="17728" y="8221"/>
                    <a:pt x="17110" y="10477"/>
                    <a:pt x="17110" y="10477"/>
                  </a:cubicBezTo>
                  <a:cubicBezTo>
                    <a:pt x="17110" y="10477"/>
                    <a:pt x="16636" y="10209"/>
                    <a:pt x="16087" y="10209"/>
                  </a:cubicBezTo>
                  <a:cubicBezTo>
                    <a:pt x="15886" y="10209"/>
                    <a:pt x="15674" y="10245"/>
                    <a:pt x="15472" y="10343"/>
                  </a:cubicBezTo>
                  <a:cubicBezTo>
                    <a:pt x="14721" y="10728"/>
                    <a:pt x="13601" y="12348"/>
                    <a:pt x="13601" y="12348"/>
                  </a:cubicBezTo>
                  <a:lnTo>
                    <a:pt x="0" y="19884"/>
                  </a:lnTo>
                  <a:lnTo>
                    <a:pt x="40318" y="736"/>
                  </a:lnTo>
                  <a:lnTo>
                    <a:pt x="36726"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1482850" y="3324025"/>
              <a:ext cx="1240225" cy="594000"/>
            </a:xfrm>
            <a:custGeom>
              <a:rect b="b" l="l" r="r" t="t"/>
              <a:pathLst>
                <a:path extrusionOk="0" h="23760" w="49609">
                  <a:moveTo>
                    <a:pt x="46584" y="0"/>
                  </a:moveTo>
                  <a:cubicBezTo>
                    <a:pt x="45949" y="318"/>
                    <a:pt x="44930" y="1754"/>
                    <a:pt x="44930" y="1754"/>
                  </a:cubicBezTo>
                  <a:cubicBezTo>
                    <a:pt x="44930" y="1754"/>
                    <a:pt x="45114" y="1237"/>
                    <a:pt x="44095" y="1136"/>
                  </a:cubicBezTo>
                  <a:cubicBezTo>
                    <a:pt x="44076" y="1134"/>
                    <a:pt x="44057" y="1133"/>
                    <a:pt x="44037" y="1133"/>
                  </a:cubicBezTo>
                  <a:cubicBezTo>
                    <a:pt x="42992" y="1133"/>
                    <a:pt x="40786" y="3709"/>
                    <a:pt x="40786" y="3709"/>
                  </a:cubicBezTo>
                  <a:cubicBezTo>
                    <a:pt x="40786" y="3709"/>
                    <a:pt x="41542" y="2567"/>
                    <a:pt x="40504" y="2567"/>
                  </a:cubicBezTo>
                  <a:cubicBezTo>
                    <a:pt x="40462" y="2567"/>
                    <a:pt x="40417" y="2569"/>
                    <a:pt x="40369" y="2573"/>
                  </a:cubicBezTo>
                  <a:cubicBezTo>
                    <a:pt x="39149" y="2673"/>
                    <a:pt x="37495" y="5247"/>
                    <a:pt x="37495" y="5247"/>
                  </a:cubicBezTo>
                  <a:cubicBezTo>
                    <a:pt x="37495" y="5247"/>
                    <a:pt x="37707" y="4139"/>
                    <a:pt x="36760" y="4139"/>
                  </a:cubicBezTo>
                  <a:cubicBezTo>
                    <a:pt x="36549" y="4139"/>
                    <a:pt x="36281" y="4194"/>
                    <a:pt x="35941" y="4328"/>
                  </a:cubicBezTo>
                  <a:cubicBezTo>
                    <a:pt x="34086" y="5046"/>
                    <a:pt x="33067" y="7318"/>
                    <a:pt x="33067" y="7318"/>
                  </a:cubicBezTo>
                  <a:cubicBezTo>
                    <a:pt x="33067" y="7318"/>
                    <a:pt x="32525" y="6428"/>
                    <a:pt x="31894" y="6428"/>
                  </a:cubicBezTo>
                  <a:cubicBezTo>
                    <a:pt x="31807" y="6428"/>
                    <a:pt x="31719" y="6445"/>
                    <a:pt x="31630" y="6483"/>
                  </a:cubicBezTo>
                  <a:cubicBezTo>
                    <a:pt x="30912" y="6800"/>
                    <a:pt x="30394" y="8655"/>
                    <a:pt x="30394" y="8655"/>
                  </a:cubicBezTo>
                  <a:cubicBezTo>
                    <a:pt x="30394" y="8655"/>
                    <a:pt x="30025" y="8436"/>
                    <a:pt x="29581" y="8436"/>
                  </a:cubicBezTo>
                  <a:cubicBezTo>
                    <a:pt x="29412" y="8436"/>
                    <a:pt x="29232" y="8467"/>
                    <a:pt x="29057" y="8555"/>
                  </a:cubicBezTo>
                  <a:cubicBezTo>
                    <a:pt x="28439" y="8856"/>
                    <a:pt x="27520" y="10192"/>
                    <a:pt x="27520" y="10192"/>
                  </a:cubicBezTo>
                  <a:lnTo>
                    <a:pt x="1" y="23760"/>
                  </a:lnTo>
                  <a:lnTo>
                    <a:pt x="1" y="23760"/>
                  </a:lnTo>
                  <a:lnTo>
                    <a:pt x="49608" y="618"/>
                  </a:lnTo>
                  <a:lnTo>
                    <a:pt x="46584"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9"/>
            <p:cNvSpPr/>
            <p:nvPr/>
          </p:nvSpPr>
          <p:spPr>
            <a:xfrm>
              <a:off x="2251025" y="2996950"/>
              <a:ext cx="1311225" cy="500025"/>
            </a:xfrm>
            <a:custGeom>
              <a:rect b="b" l="l" r="r" t="t"/>
              <a:pathLst>
                <a:path extrusionOk="0" h="20001" w="52449">
                  <a:moveTo>
                    <a:pt x="18380" y="0"/>
                  </a:moveTo>
                  <a:lnTo>
                    <a:pt x="1" y="11396"/>
                  </a:lnTo>
                  <a:lnTo>
                    <a:pt x="52449" y="20000"/>
                  </a:lnTo>
                  <a:cubicBezTo>
                    <a:pt x="51998" y="18062"/>
                    <a:pt x="50728" y="16425"/>
                    <a:pt x="48974" y="15539"/>
                  </a:cubicBezTo>
                  <a:lnTo>
                    <a:pt x="18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9"/>
            <p:cNvSpPr/>
            <p:nvPr/>
          </p:nvSpPr>
          <p:spPr>
            <a:xfrm>
              <a:off x="1252275" y="3541225"/>
              <a:ext cx="477050" cy="146225"/>
            </a:xfrm>
            <a:custGeom>
              <a:rect b="b" l="l" r="r" t="t"/>
              <a:pathLst>
                <a:path extrusionOk="0" h="5849" w="19082">
                  <a:moveTo>
                    <a:pt x="12900" y="1"/>
                  </a:moveTo>
                  <a:lnTo>
                    <a:pt x="1" y="2423"/>
                  </a:lnTo>
                  <a:lnTo>
                    <a:pt x="16826" y="5848"/>
                  </a:lnTo>
                  <a:lnTo>
                    <a:pt x="19082" y="4579"/>
                  </a:lnTo>
                  <a:lnTo>
                    <a:pt x="12900"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9"/>
            <p:cNvSpPr/>
            <p:nvPr/>
          </p:nvSpPr>
          <p:spPr>
            <a:xfrm>
              <a:off x="1252275" y="3549150"/>
              <a:ext cx="477050" cy="138300"/>
            </a:xfrm>
            <a:custGeom>
              <a:rect b="b" l="l" r="r" t="t"/>
              <a:pathLst>
                <a:path extrusionOk="0" h="5532" w="19082">
                  <a:moveTo>
                    <a:pt x="12448" y="1"/>
                  </a:moveTo>
                  <a:lnTo>
                    <a:pt x="1" y="2106"/>
                  </a:lnTo>
                  <a:lnTo>
                    <a:pt x="16826" y="5531"/>
                  </a:lnTo>
                  <a:lnTo>
                    <a:pt x="19082" y="4262"/>
                  </a:lnTo>
                  <a:lnTo>
                    <a:pt x="12448"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9"/>
            <p:cNvSpPr/>
            <p:nvPr/>
          </p:nvSpPr>
          <p:spPr>
            <a:xfrm>
              <a:off x="873613" y="2255982"/>
              <a:ext cx="2458700" cy="1404700"/>
            </a:xfrm>
            <a:custGeom>
              <a:rect b="b" l="l" r="r" t="t"/>
              <a:pathLst>
                <a:path extrusionOk="0" h="56188" w="98348">
                  <a:moveTo>
                    <a:pt x="83828" y="0"/>
                  </a:moveTo>
                  <a:cubicBezTo>
                    <a:pt x="77866" y="0"/>
                    <a:pt x="72048" y="4278"/>
                    <a:pt x="72048" y="4278"/>
                  </a:cubicBezTo>
                  <a:lnTo>
                    <a:pt x="6350" y="47954"/>
                  </a:lnTo>
                  <a:lnTo>
                    <a:pt x="1538" y="52281"/>
                  </a:lnTo>
                  <a:lnTo>
                    <a:pt x="385" y="54219"/>
                  </a:lnTo>
                  <a:cubicBezTo>
                    <a:pt x="0" y="54905"/>
                    <a:pt x="301" y="55757"/>
                    <a:pt x="1036" y="56041"/>
                  </a:cubicBezTo>
                  <a:cubicBezTo>
                    <a:pt x="1306" y="56134"/>
                    <a:pt x="1576" y="56187"/>
                    <a:pt x="1845" y="56187"/>
                  </a:cubicBezTo>
                  <a:cubicBezTo>
                    <a:pt x="1960" y="56187"/>
                    <a:pt x="2075" y="56178"/>
                    <a:pt x="2189" y="56158"/>
                  </a:cubicBezTo>
                  <a:lnTo>
                    <a:pt x="23743" y="53167"/>
                  </a:lnTo>
                  <a:cubicBezTo>
                    <a:pt x="26751" y="52749"/>
                    <a:pt x="29675" y="51897"/>
                    <a:pt x="32415" y="50610"/>
                  </a:cubicBezTo>
                  <a:lnTo>
                    <a:pt x="43977" y="45180"/>
                  </a:lnTo>
                  <a:cubicBezTo>
                    <a:pt x="43977" y="45180"/>
                    <a:pt x="52883" y="44261"/>
                    <a:pt x="62106" y="37628"/>
                  </a:cubicBezTo>
                  <a:cubicBezTo>
                    <a:pt x="70260" y="31780"/>
                    <a:pt x="69542" y="29240"/>
                    <a:pt x="69542" y="29240"/>
                  </a:cubicBezTo>
                  <a:cubicBezTo>
                    <a:pt x="69542" y="29240"/>
                    <a:pt x="91179" y="15239"/>
                    <a:pt x="94989" y="8672"/>
                  </a:cubicBezTo>
                  <a:cubicBezTo>
                    <a:pt x="98347" y="2857"/>
                    <a:pt x="90093" y="2089"/>
                    <a:pt x="90093" y="2089"/>
                  </a:cubicBezTo>
                  <a:cubicBezTo>
                    <a:pt x="88165" y="561"/>
                    <a:pt x="85987" y="0"/>
                    <a:pt x="83828"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9"/>
            <p:cNvSpPr/>
            <p:nvPr/>
          </p:nvSpPr>
          <p:spPr>
            <a:xfrm>
              <a:off x="1360475" y="2478375"/>
              <a:ext cx="1416075" cy="918800"/>
            </a:xfrm>
            <a:custGeom>
              <a:rect b="b" l="l" r="r" t="t"/>
              <a:pathLst>
                <a:path extrusionOk="0" h="36752" w="56643">
                  <a:moveTo>
                    <a:pt x="56071" y="0"/>
                  </a:moveTo>
                  <a:cubicBezTo>
                    <a:pt x="55972" y="0"/>
                    <a:pt x="55866" y="30"/>
                    <a:pt x="55757" y="92"/>
                  </a:cubicBezTo>
                  <a:cubicBezTo>
                    <a:pt x="55389" y="325"/>
                    <a:pt x="55138" y="910"/>
                    <a:pt x="55188" y="1378"/>
                  </a:cubicBezTo>
                  <a:cubicBezTo>
                    <a:pt x="55248" y="1700"/>
                    <a:pt x="55452" y="1894"/>
                    <a:pt x="55698" y="1894"/>
                  </a:cubicBezTo>
                  <a:cubicBezTo>
                    <a:pt x="55797" y="1894"/>
                    <a:pt x="55902" y="1863"/>
                    <a:pt x="56007" y="1796"/>
                  </a:cubicBezTo>
                  <a:cubicBezTo>
                    <a:pt x="56375" y="1562"/>
                    <a:pt x="56642" y="977"/>
                    <a:pt x="56575" y="509"/>
                  </a:cubicBezTo>
                  <a:cubicBezTo>
                    <a:pt x="56516" y="186"/>
                    <a:pt x="56319" y="0"/>
                    <a:pt x="56071" y="0"/>
                  </a:cubicBezTo>
                  <a:close/>
                  <a:moveTo>
                    <a:pt x="51840" y="2686"/>
                  </a:moveTo>
                  <a:cubicBezTo>
                    <a:pt x="51734" y="2686"/>
                    <a:pt x="51617" y="2723"/>
                    <a:pt x="51496" y="2798"/>
                  </a:cubicBezTo>
                  <a:cubicBezTo>
                    <a:pt x="51128" y="3032"/>
                    <a:pt x="50878" y="3617"/>
                    <a:pt x="50928" y="4068"/>
                  </a:cubicBezTo>
                  <a:cubicBezTo>
                    <a:pt x="50987" y="4399"/>
                    <a:pt x="51187" y="4587"/>
                    <a:pt x="51430" y="4587"/>
                  </a:cubicBezTo>
                  <a:cubicBezTo>
                    <a:pt x="51531" y="4587"/>
                    <a:pt x="51639" y="4555"/>
                    <a:pt x="51747" y="4486"/>
                  </a:cubicBezTo>
                  <a:cubicBezTo>
                    <a:pt x="52114" y="4252"/>
                    <a:pt x="52381" y="3667"/>
                    <a:pt x="52315" y="3216"/>
                  </a:cubicBezTo>
                  <a:cubicBezTo>
                    <a:pt x="52268" y="2878"/>
                    <a:pt x="52083" y="2686"/>
                    <a:pt x="51840" y="2686"/>
                  </a:cubicBezTo>
                  <a:close/>
                  <a:moveTo>
                    <a:pt x="47596" y="5360"/>
                  </a:moveTo>
                  <a:cubicBezTo>
                    <a:pt x="47490" y="5360"/>
                    <a:pt x="47373" y="5396"/>
                    <a:pt x="47252" y="5472"/>
                  </a:cubicBezTo>
                  <a:cubicBezTo>
                    <a:pt x="46884" y="5706"/>
                    <a:pt x="46634" y="6290"/>
                    <a:pt x="46684" y="6742"/>
                  </a:cubicBezTo>
                  <a:cubicBezTo>
                    <a:pt x="46743" y="7072"/>
                    <a:pt x="46943" y="7261"/>
                    <a:pt x="47186" y="7261"/>
                  </a:cubicBezTo>
                  <a:cubicBezTo>
                    <a:pt x="47287" y="7261"/>
                    <a:pt x="47395" y="7228"/>
                    <a:pt x="47503" y="7159"/>
                  </a:cubicBezTo>
                  <a:cubicBezTo>
                    <a:pt x="47887" y="6925"/>
                    <a:pt x="48137" y="6341"/>
                    <a:pt x="48071" y="5889"/>
                  </a:cubicBezTo>
                  <a:cubicBezTo>
                    <a:pt x="48024" y="5551"/>
                    <a:pt x="47839" y="5360"/>
                    <a:pt x="47596" y="5360"/>
                  </a:cubicBezTo>
                  <a:close/>
                  <a:moveTo>
                    <a:pt x="43344" y="8044"/>
                  </a:moveTo>
                  <a:cubicBezTo>
                    <a:pt x="43242" y="8044"/>
                    <a:pt x="43133" y="8076"/>
                    <a:pt x="43025" y="8145"/>
                  </a:cubicBezTo>
                  <a:cubicBezTo>
                    <a:pt x="42640" y="8379"/>
                    <a:pt x="42390" y="8947"/>
                    <a:pt x="42457" y="9415"/>
                  </a:cubicBezTo>
                  <a:cubicBezTo>
                    <a:pt x="42516" y="9745"/>
                    <a:pt x="42708" y="9934"/>
                    <a:pt x="42951" y="9934"/>
                  </a:cubicBezTo>
                  <a:cubicBezTo>
                    <a:pt x="43052" y="9934"/>
                    <a:pt x="43162" y="9901"/>
                    <a:pt x="43275" y="9833"/>
                  </a:cubicBezTo>
                  <a:cubicBezTo>
                    <a:pt x="43643" y="9599"/>
                    <a:pt x="43894" y="9014"/>
                    <a:pt x="43827" y="8563"/>
                  </a:cubicBezTo>
                  <a:cubicBezTo>
                    <a:pt x="43791" y="8232"/>
                    <a:pt x="43589" y="8044"/>
                    <a:pt x="43344" y="8044"/>
                  </a:cubicBezTo>
                  <a:close/>
                  <a:moveTo>
                    <a:pt x="39110" y="10723"/>
                  </a:moveTo>
                  <a:cubicBezTo>
                    <a:pt x="39005" y="10723"/>
                    <a:pt x="38892" y="10759"/>
                    <a:pt x="38781" y="10835"/>
                  </a:cubicBezTo>
                  <a:cubicBezTo>
                    <a:pt x="38396" y="11069"/>
                    <a:pt x="38146" y="11654"/>
                    <a:pt x="38213" y="12105"/>
                  </a:cubicBezTo>
                  <a:cubicBezTo>
                    <a:pt x="38272" y="12435"/>
                    <a:pt x="38464" y="12624"/>
                    <a:pt x="38707" y="12624"/>
                  </a:cubicBezTo>
                  <a:cubicBezTo>
                    <a:pt x="38808" y="12624"/>
                    <a:pt x="38918" y="12591"/>
                    <a:pt x="39031" y="12523"/>
                  </a:cubicBezTo>
                  <a:cubicBezTo>
                    <a:pt x="39399" y="12305"/>
                    <a:pt x="39650" y="11721"/>
                    <a:pt x="39599" y="11253"/>
                  </a:cubicBezTo>
                  <a:cubicBezTo>
                    <a:pt x="39553" y="10915"/>
                    <a:pt x="39352" y="10723"/>
                    <a:pt x="39110" y="10723"/>
                  </a:cubicBezTo>
                  <a:close/>
                  <a:moveTo>
                    <a:pt x="34873" y="13397"/>
                  </a:moveTo>
                  <a:cubicBezTo>
                    <a:pt x="34768" y="13397"/>
                    <a:pt x="34653" y="13433"/>
                    <a:pt x="34537" y="13509"/>
                  </a:cubicBezTo>
                  <a:cubicBezTo>
                    <a:pt x="34169" y="13742"/>
                    <a:pt x="33918" y="14327"/>
                    <a:pt x="33969" y="14778"/>
                  </a:cubicBezTo>
                  <a:cubicBezTo>
                    <a:pt x="34016" y="15109"/>
                    <a:pt x="34221" y="15297"/>
                    <a:pt x="34467" y="15297"/>
                  </a:cubicBezTo>
                  <a:cubicBezTo>
                    <a:pt x="34570" y="15297"/>
                    <a:pt x="34679" y="15265"/>
                    <a:pt x="34787" y="15196"/>
                  </a:cubicBezTo>
                  <a:cubicBezTo>
                    <a:pt x="35155" y="14979"/>
                    <a:pt x="35406" y="14394"/>
                    <a:pt x="35355" y="13926"/>
                  </a:cubicBezTo>
                  <a:cubicBezTo>
                    <a:pt x="35309" y="13588"/>
                    <a:pt x="35116" y="13397"/>
                    <a:pt x="34873" y="13397"/>
                  </a:cubicBezTo>
                  <a:close/>
                  <a:moveTo>
                    <a:pt x="30612" y="16083"/>
                  </a:moveTo>
                  <a:cubicBezTo>
                    <a:pt x="30512" y="16083"/>
                    <a:pt x="30403" y="16115"/>
                    <a:pt x="30293" y="16182"/>
                  </a:cubicBezTo>
                  <a:cubicBezTo>
                    <a:pt x="29925" y="16416"/>
                    <a:pt x="29675" y="17001"/>
                    <a:pt x="29741" y="17452"/>
                  </a:cubicBezTo>
                  <a:cubicBezTo>
                    <a:pt x="29800" y="17782"/>
                    <a:pt x="29993" y="17971"/>
                    <a:pt x="30230" y="17971"/>
                  </a:cubicBezTo>
                  <a:cubicBezTo>
                    <a:pt x="30329" y="17971"/>
                    <a:pt x="30435" y="17938"/>
                    <a:pt x="30543" y="17869"/>
                  </a:cubicBezTo>
                  <a:cubicBezTo>
                    <a:pt x="30928" y="17652"/>
                    <a:pt x="31178" y="17067"/>
                    <a:pt x="31111" y="16600"/>
                  </a:cubicBezTo>
                  <a:cubicBezTo>
                    <a:pt x="31064" y="16278"/>
                    <a:pt x="30863" y="16083"/>
                    <a:pt x="30612" y="16083"/>
                  </a:cubicBezTo>
                  <a:close/>
                  <a:moveTo>
                    <a:pt x="26387" y="18763"/>
                  </a:moveTo>
                  <a:cubicBezTo>
                    <a:pt x="26284" y="18763"/>
                    <a:pt x="26174" y="18798"/>
                    <a:pt x="26065" y="18872"/>
                  </a:cubicBezTo>
                  <a:cubicBezTo>
                    <a:pt x="25681" y="19106"/>
                    <a:pt x="25431" y="19691"/>
                    <a:pt x="25497" y="20159"/>
                  </a:cubicBezTo>
                  <a:cubicBezTo>
                    <a:pt x="25557" y="20481"/>
                    <a:pt x="25754" y="20667"/>
                    <a:pt x="25996" y="20667"/>
                  </a:cubicBezTo>
                  <a:cubicBezTo>
                    <a:pt x="26092" y="20667"/>
                    <a:pt x="26195" y="20638"/>
                    <a:pt x="26299" y="20576"/>
                  </a:cubicBezTo>
                  <a:cubicBezTo>
                    <a:pt x="26684" y="20342"/>
                    <a:pt x="26934" y="19757"/>
                    <a:pt x="26867" y="19290"/>
                  </a:cubicBezTo>
                  <a:cubicBezTo>
                    <a:pt x="26832" y="18960"/>
                    <a:pt x="26631" y="18763"/>
                    <a:pt x="26387" y="18763"/>
                  </a:cubicBezTo>
                  <a:close/>
                  <a:moveTo>
                    <a:pt x="22143" y="21437"/>
                  </a:moveTo>
                  <a:cubicBezTo>
                    <a:pt x="22040" y="21437"/>
                    <a:pt x="21930" y="21471"/>
                    <a:pt x="21821" y="21545"/>
                  </a:cubicBezTo>
                  <a:cubicBezTo>
                    <a:pt x="21437" y="21779"/>
                    <a:pt x="21187" y="22364"/>
                    <a:pt x="21253" y="22832"/>
                  </a:cubicBezTo>
                  <a:cubicBezTo>
                    <a:pt x="21313" y="23155"/>
                    <a:pt x="21510" y="23341"/>
                    <a:pt x="21758" y="23341"/>
                  </a:cubicBezTo>
                  <a:cubicBezTo>
                    <a:pt x="21856" y="23341"/>
                    <a:pt x="21963" y="23311"/>
                    <a:pt x="22072" y="23250"/>
                  </a:cubicBezTo>
                  <a:cubicBezTo>
                    <a:pt x="22440" y="23016"/>
                    <a:pt x="22690" y="22431"/>
                    <a:pt x="22640" y="21963"/>
                  </a:cubicBezTo>
                  <a:cubicBezTo>
                    <a:pt x="22593" y="21633"/>
                    <a:pt x="22389" y="21437"/>
                    <a:pt x="22143" y="21437"/>
                  </a:cubicBezTo>
                  <a:close/>
                  <a:moveTo>
                    <a:pt x="17895" y="24128"/>
                  </a:moveTo>
                  <a:cubicBezTo>
                    <a:pt x="17795" y="24128"/>
                    <a:pt x="17687" y="24157"/>
                    <a:pt x="17577" y="24219"/>
                  </a:cubicBezTo>
                  <a:cubicBezTo>
                    <a:pt x="17210" y="24453"/>
                    <a:pt x="16959" y="25037"/>
                    <a:pt x="17009" y="25505"/>
                  </a:cubicBezTo>
                  <a:cubicBezTo>
                    <a:pt x="17069" y="25828"/>
                    <a:pt x="17274" y="26014"/>
                    <a:pt x="17521" y="26014"/>
                  </a:cubicBezTo>
                  <a:cubicBezTo>
                    <a:pt x="17619" y="26014"/>
                    <a:pt x="17724" y="25985"/>
                    <a:pt x="17828" y="25923"/>
                  </a:cubicBezTo>
                  <a:cubicBezTo>
                    <a:pt x="18212" y="25689"/>
                    <a:pt x="18463" y="25104"/>
                    <a:pt x="18396" y="24636"/>
                  </a:cubicBezTo>
                  <a:cubicBezTo>
                    <a:pt x="18348" y="24314"/>
                    <a:pt x="18147" y="24128"/>
                    <a:pt x="17895" y="24128"/>
                  </a:cubicBezTo>
                  <a:close/>
                  <a:moveTo>
                    <a:pt x="13670" y="26814"/>
                  </a:moveTo>
                  <a:cubicBezTo>
                    <a:pt x="13565" y="26814"/>
                    <a:pt x="13450" y="26850"/>
                    <a:pt x="13334" y="26925"/>
                  </a:cubicBezTo>
                  <a:cubicBezTo>
                    <a:pt x="12966" y="27143"/>
                    <a:pt x="12715" y="27727"/>
                    <a:pt x="12782" y="28195"/>
                  </a:cubicBezTo>
                  <a:cubicBezTo>
                    <a:pt x="12830" y="28517"/>
                    <a:pt x="13031" y="28711"/>
                    <a:pt x="13275" y="28711"/>
                  </a:cubicBezTo>
                  <a:cubicBezTo>
                    <a:pt x="13373" y="28711"/>
                    <a:pt x="13479" y="28680"/>
                    <a:pt x="13584" y="28613"/>
                  </a:cubicBezTo>
                  <a:cubicBezTo>
                    <a:pt x="13968" y="28379"/>
                    <a:pt x="14219" y="27794"/>
                    <a:pt x="14152" y="27343"/>
                  </a:cubicBezTo>
                  <a:cubicBezTo>
                    <a:pt x="14106" y="27005"/>
                    <a:pt x="13913" y="26814"/>
                    <a:pt x="13670" y="26814"/>
                  </a:cubicBezTo>
                  <a:close/>
                  <a:moveTo>
                    <a:pt x="9435" y="29487"/>
                  </a:moveTo>
                  <a:cubicBezTo>
                    <a:pt x="9330" y="29487"/>
                    <a:pt x="9217" y="29523"/>
                    <a:pt x="9106" y="29599"/>
                  </a:cubicBezTo>
                  <a:cubicBezTo>
                    <a:pt x="8722" y="29816"/>
                    <a:pt x="8471" y="30401"/>
                    <a:pt x="8538" y="30869"/>
                  </a:cubicBezTo>
                  <a:cubicBezTo>
                    <a:pt x="8598" y="31190"/>
                    <a:pt x="8793" y="31385"/>
                    <a:pt x="9040" y="31385"/>
                  </a:cubicBezTo>
                  <a:cubicBezTo>
                    <a:pt x="9139" y="31385"/>
                    <a:pt x="9247" y="31353"/>
                    <a:pt x="9357" y="31286"/>
                  </a:cubicBezTo>
                  <a:cubicBezTo>
                    <a:pt x="9724" y="31052"/>
                    <a:pt x="9975" y="30468"/>
                    <a:pt x="9908" y="30017"/>
                  </a:cubicBezTo>
                  <a:cubicBezTo>
                    <a:pt x="9873" y="29679"/>
                    <a:pt x="9676" y="29487"/>
                    <a:pt x="9435" y="29487"/>
                  </a:cubicBezTo>
                  <a:close/>
                  <a:moveTo>
                    <a:pt x="5176" y="32171"/>
                  </a:moveTo>
                  <a:cubicBezTo>
                    <a:pt x="5077" y="32171"/>
                    <a:pt x="4970" y="32203"/>
                    <a:pt x="4862" y="32272"/>
                  </a:cubicBezTo>
                  <a:cubicBezTo>
                    <a:pt x="4478" y="32489"/>
                    <a:pt x="4227" y="33074"/>
                    <a:pt x="4294" y="33542"/>
                  </a:cubicBezTo>
                  <a:cubicBezTo>
                    <a:pt x="4354" y="33864"/>
                    <a:pt x="4549" y="34058"/>
                    <a:pt x="4796" y="34058"/>
                  </a:cubicBezTo>
                  <a:cubicBezTo>
                    <a:pt x="4895" y="34058"/>
                    <a:pt x="5003" y="34027"/>
                    <a:pt x="5113" y="33960"/>
                  </a:cubicBezTo>
                  <a:cubicBezTo>
                    <a:pt x="5480" y="33726"/>
                    <a:pt x="5731" y="33141"/>
                    <a:pt x="5664" y="32690"/>
                  </a:cubicBezTo>
                  <a:cubicBezTo>
                    <a:pt x="5605" y="32360"/>
                    <a:pt x="5413" y="32171"/>
                    <a:pt x="5176" y="32171"/>
                  </a:cubicBezTo>
                  <a:close/>
                  <a:moveTo>
                    <a:pt x="944" y="34850"/>
                  </a:moveTo>
                  <a:cubicBezTo>
                    <a:pt x="841" y="34850"/>
                    <a:pt x="730" y="34886"/>
                    <a:pt x="618" y="34962"/>
                  </a:cubicBezTo>
                  <a:cubicBezTo>
                    <a:pt x="251" y="35196"/>
                    <a:pt x="0" y="35781"/>
                    <a:pt x="50" y="36232"/>
                  </a:cubicBezTo>
                  <a:cubicBezTo>
                    <a:pt x="109" y="36562"/>
                    <a:pt x="310" y="36751"/>
                    <a:pt x="552" y="36751"/>
                  </a:cubicBezTo>
                  <a:cubicBezTo>
                    <a:pt x="653" y="36751"/>
                    <a:pt x="761" y="36719"/>
                    <a:pt x="869" y="36650"/>
                  </a:cubicBezTo>
                  <a:cubicBezTo>
                    <a:pt x="1237" y="36416"/>
                    <a:pt x="1487" y="35831"/>
                    <a:pt x="1437" y="35380"/>
                  </a:cubicBezTo>
                  <a:cubicBezTo>
                    <a:pt x="1379" y="35042"/>
                    <a:pt x="1182" y="34850"/>
                    <a:pt x="944" y="3485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9"/>
            <p:cNvSpPr/>
            <p:nvPr/>
          </p:nvSpPr>
          <p:spPr>
            <a:xfrm>
              <a:off x="1199650" y="3120600"/>
              <a:ext cx="479125" cy="292400"/>
            </a:xfrm>
            <a:custGeom>
              <a:rect b="b" l="l" r="r" t="t"/>
              <a:pathLst>
                <a:path extrusionOk="0" h="11696" w="19165">
                  <a:moveTo>
                    <a:pt x="17494" y="0"/>
                  </a:moveTo>
                  <a:lnTo>
                    <a:pt x="0" y="11696"/>
                  </a:lnTo>
                  <a:lnTo>
                    <a:pt x="0" y="11696"/>
                  </a:lnTo>
                  <a:lnTo>
                    <a:pt x="19165" y="852"/>
                  </a:lnTo>
                  <a:lnTo>
                    <a:pt x="17494"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9"/>
            <p:cNvSpPr/>
            <p:nvPr/>
          </p:nvSpPr>
          <p:spPr>
            <a:xfrm>
              <a:off x="2205075" y="2278900"/>
              <a:ext cx="731450" cy="467450"/>
            </a:xfrm>
            <a:custGeom>
              <a:rect b="b" l="l" r="r" t="t"/>
              <a:pathLst>
                <a:path extrusionOk="0" h="18698" w="29258">
                  <a:moveTo>
                    <a:pt x="29258" y="0"/>
                  </a:moveTo>
                  <a:lnTo>
                    <a:pt x="1" y="18697"/>
                  </a:lnTo>
                  <a:lnTo>
                    <a:pt x="1" y="18697"/>
                  </a:lnTo>
                  <a:lnTo>
                    <a:pt x="27887" y="4679"/>
                  </a:lnTo>
                  <a:cubicBezTo>
                    <a:pt x="27887" y="4679"/>
                    <a:pt x="27369" y="2423"/>
                    <a:pt x="29258"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9"/>
            <p:cNvSpPr/>
            <p:nvPr/>
          </p:nvSpPr>
          <p:spPr>
            <a:xfrm>
              <a:off x="1572890" y="2889771"/>
              <a:ext cx="768600" cy="547225"/>
            </a:xfrm>
            <a:custGeom>
              <a:rect b="b" l="l" r="r" t="t"/>
              <a:pathLst>
                <a:path extrusionOk="0" h="21889" w="30744">
                  <a:moveTo>
                    <a:pt x="24127" y="1"/>
                  </a:moveTo>
                  <a:cubicBezTo>
                    <a:pt x="17828" y="2039"/>
                    <a:pt x="13217" y="5197"/>
                    <a:pt x="13217" y="5197"/>
                  </a:cubicBezTo>
                  <a:lnTo>
                    <a:pt x="8438" y="11312"/>
                  </a:lnTo>
                  <a:cubicBezTo>
                    <a:pt x="8438" y="11312"/>
                    <a:pt x="14069" y="14988"/>
                    <a:pt x="0" y="21889"/>
                  </a:cubicBezTo>
                  <a:cubicBezTo>
                    <a:pt x="5447" y="19583"/>
                    <a:pt x="16375" y="16425"/>
                    <a:pt x="16375" y="16425"/>
                  </a:cubicBezTo>
                  <a:lnTo>
                    <a:pt x="26149" y="13551"/>
                  </a:lnTo>
                  <a:lnTo>
                    <a:pt x="29023" y="10962"/>
                  </a:lnTo>
                  <a:cubicBezTo>
                    <a:pt x="29023" y="10962"/>
                    <a:pt x="30744" y="6567"/>
                    <a:pt x="24127"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9"/>
            <p:cNvSpPr/>
            <p:nvPr/>
          </p:nvSpPr>
          <p:spPr>
            <a:xfrm>
              <a:off x="1039425" y="2302700"/>
              <a:ext cx="2339450" cy="1329625"/>
            </a:xfrm>
            <a:custGeom>
              <a:rect b="b" l="l" r="r" t="t"/>
              <a:pathLst>
                <a:path extrusionOk="0" h="53185" w="93578">
                  <a:moveTo>
                    <a:pt x="88816" y="1"/>
                  </a:moveTo>
                  <a:cubicBezTo>
                    <a:pt x="89752" y="819"/>
                    <a:pt x="90387" y="2039"/>
                    <a:pt x="89501" y="3560"/>
                  </a:cubicBezTo>
                  <a:cubicBezTo>
                    <a:pt x="85708" y="10143"/>
                    <a:pt x="64321" y="23810"/>
                    <a:pt x="64321" y="23810"/>
                  </a:cubicBezTo>
                  <a:cubicBezTo>
                    <a:pt x="64321" y="23810"/>
                    <a:pt x="65023" y="26367"/>
                    <a:pt x="56886" y="32215"/>
                  </a:cubicBezTo>
                  <a:cubicBezTo>
                    <a:pt x="47646" y="38831"/>
                    <a:pt x="38757" y="39750"/>
                    <a:pt x="38757" y="39750"/>
                  </a:cubicBezTo>
                  <a:lnTo>
                    <a:pt x="28498" y="44328"/>
                  </a:lnTo>
                  <a:cubicBezTo>
                    <a:pt x="25758" y="45615"/>
                    <a:pt x="22667" y="46567"/>
                    <a:pt x="18506" y="47737"/>
                  </a:cubicBezTo>
                  <a:cubicBezTo>
                    <a:pt x="18506" y="47737"/>
                    <a:pt x="1" y="53185"/>
                    <a:pt x="155" y="53185"/>
                  </a:cubicBezTo>
                  <a:cubicBezTo>
                    <a:pt x="156" y="53185"/>
                    <a:pt x="158" y="53184"/>
                    <a:pt x="160" y="53184"/>
                  </a:cubicBezTo>
                  <a:lnTo>
                    <a:pt x="21647" y="49107"/>
                  </a:lnTo>
                  <a:cubicBezTo>
                    <a:pt x="24655" y="48689"/>
                    <a:pt x="27763" y="47754"/>
                    <a:pt x="29567" y="47019"/>
                  </a:cubicBezTo>
                  <a:lnTo>
                    <a:pt x="41932" y="42190"/>
                  </a:lnTo>
                  <a:cubicBezTo>
                    <a:pt x="41932" y="42190"/>
                    <a:pt x="50821" y="41271"/>
                    <a:pt x="60061" y="34654"/>
                  </a:cubicBezTo>
                  <a:cubicBezTo>
                    <a:pt x="68198" y="28806"/>
                    <a:pt x="66677" y="25531"/>
                    <a:pt x="66677" y="25531"/>
                  </a:cubicBezTo>
                  <a:cubicBezTo>
                    <a:pt x="66677" y="25531"/>
                    <a:pt x="87813" y="12265"/>
                    <a:pt x="91389" y="5531"/>
                  </a:cubicBezTo>
                  <a:cubicBezTo>
                    <a:pt x="93578" y="1421"/>
                    <a:pt x="90971" y="719"/>
                    <a:pt x="88816"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1110250" y="2887500"/>
              <a:ext cx="346725" cy="520925"/>
            </a:xfrm>
            <a:custGeom>
              <a:rect b="b" l="l" r="r" t="t"/>
              <a:pathLst>
                <a:path extrusionOk="0" h="20837" w="13869">
                  <a:moveTo>
                    <a:pt x="1" y="1"/>
                  </a:moveTo>
                  <a:lnTo>
                    <a:pt x="2423" y="20836"/>
                  </a:lnTo>
                  <a:lnTo>
                    <a:pt x="13869" y="13434"/>
                  </a:lnTo>
                  <a:lnTo>
                    <a:pt x="7520" y="2624"/>
                  </a:lnTo>
                  <a:lnTo>
                    <a:pt x="1"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9"/>
            <p:cNvSpPr/>
            <p:nvPr/>
          </p:nvSpPr>
          <p:spPr>
            <a:xfrm>
              <a:off x="460300" y="2598875"/>
              <a:ext cx="1826675" cy="299925"/>
            </a:xfrm>
            <a:custGeom>
              <a:rect b="b" l="l" r="r" t="t"/>
              <a:pathLst>
                <a:path extrusionOk="0" h="11997" w="73067">
                  <a:moveTo>
                    <a:pt x="0" y="0"/>
                  </a:moveTo>
                  <a:cubicBezTo>
                    <a:pt x="1" y="0"/>
                    <a:pt x="24395" y="7937"/>
                    <a:pt x="25013" y="8020"/>
                  </a:cubicBezTo>
                  <a:lnTo>
                    <a:pt x="73067" y="11997"/>
                  </a:lnTo>
                  <a:lnTo>
                    <a:pt x="73067" y="11997"/>
                  </a:lnTo>
                  <a:lnTo>
                    <a:pt x="71028" y="10125"/>
                  </a:lnTo>
                  <a:lnTo>
                    <a:pt x="0"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9"/>
            <p:cNvSpPr/>
            <p:nvPr/>
          </p:nvSpPr>
          <p:spPr>
            <a:xfrm>
              <a:off x="709250" y="2903800"/>
              <a:ext cx="480400" cy="311625"/>
            </a:xfrm>
            <a:custGeom>
              <a:rect b="b" l="l" r="r" t="t"/>
              <a:pathLst>
                <a:path extrusionOk="0" h="12465" w="19216">
                  <a:moveTo>
                    <a:pt x="15823" y="0"/>
                  </a:moveTo>
                  <a:cubicBezTo>
                    <a:pt x="13852" y="268"/>
                    <a:pt x="13818" y="2089"/>
                    <a:pt x="13818" y="2089"/>
                  </a:cubicBezTo>
                  <a:cubicBezTo>
                    <a:pt x="13818" y="2089"/>
                    <a:pt x="13241" y="1319"/>
                    <a:pt x="12702" y="1319"/>
                  </a:cubicBezTo>
                  <a:cubicBezTo>
                    <a:pt x="12567" y="1319"/>
                    <a:pt x="12435" y="1367"/>
                    <a:pt x="12315" y="1487"/>
                  </a:cubicBezTo>
                  <a:cubicBezTo>
                    <a:pt x="11713" y="2089"/>
                    <a:pt x="12114" y="3309"/>
                    <a:pt x="12114" y="3309"/>
                  </a:cubicBezTo>
                  <a:cubicBezTo>
                    <a:pt x="12114" y="3309"/>
                    <a:pt x="11795" y="3034"/>
                    <a:pt x="11285" y="3034"/>
                  </a:cubicBezTo>
                  <a:cubicBezTo>
                    <a:pt x="11030" y="3034"/>
                    <a:pt x="10727" y="3103"/>
                    <a:pt x="10393" y="3309"/>
                  </a:cubicBezTo>
                  <a:cubicBezTo>
                    <a:pt x="9391" y="3910"/>
                    <a:pt x="9691" y="5414"/>
                    <a:pt x="9691" y="5414"/>
                  </a:cubicBezTo>
                  <a:cubicBezTo>
                    <a:pt x="9691" y="5414"/>
                    <a:pt x="9620" y="5383"/>
                    <a:pt x="9488" y="5383"/>
                  </a:cubicBezTo>
                  <a:cubicBezTo>
                    <a:pt x="9269" y="5383"/>
                    <a:pt x="8882" y="5467"/>
                    <a:pt x="8371" y="5915"/>
                  </a:cubicBezTo>
                  <a:cubicBezTo>
                    <a:pt x="7553" y="6617"/>
                    <a:pt x="7553" y="7335"/>
                    <a:pt x="7553" y="7335"/>
                  </a:cubicBezTo>
                  <a:lnTo>
                    <a:pt x="0" y="12465"/>
                  </a:lnTo>
                  <a:lnTo>
                    <a:pt x="19215" y="1187"/>
                  </a:lnTo>
                  <a:lnTo>
                    <a:pt x="15823"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
            <p:cNvSpPr/>
            <p:nvPr/>
          </p:nvSpPr>
          <p:spPr>
            <a:xfrm>
              <a:off x="176650" y="2581275"/>
              <a:ext cx="2110750" cy="600325"/>
            </a:xfrm>
            <a:custGeom>
              <a:rect b="b" l="l" r="r" t="t"/>
              <a:pathLst>
                <a:path extrusionOk="0" h="24013" w="84430">
                  <a:moveTo>
                    <a:pt x="5790" y="1"/>
                  </a:moveTo>
                  <a:cubicBezTo>
                    <a:pt x="4348" y="1"/>
                    <a:pt x="2908" y="202"/>
                    <a:pt x="1521" y="604"/>
                  </a:cubicBezTo>
                  <a:lnTo>
                    <a:pt x="1" y="1038"/>
                  </a:lnTo>
                  <a:lnTo>
                    <a:pt x="68740" y="24012"/>
                  </a:lnTo>
                  <a:lnTo>
                    <a:pt x="84429" y="12718"/>
                  </a:lnTo>
                  <a:lnTo>
                    <a:pt x="8288" y="203"/>
                  </a:lnTo>
                  <a:cubicBezTo>
                    <a:pt x="7461" y="68"/>
                    <a:pt x="6625" y="1"/>
                    <a:pt x="5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9"/>
            <p:cNvSpPr/>
            <p:nvPr/>
          </p:nvSpPr>
          <p:spPr>
            <a:xfrm>
              <a:off x="1637400" y="2724175"/>
              <a:ext cx="389750" cy="360525"/>
            </a:xfrm>
            <a:custGeom>
              <a:rect b="b" l="l" r="r" t="t"/>
              <a:pathLst>
                <a:path extrusionOk="0" h="14421" w="15590">
                  <a:moveTo>
                    <a:pt x="12432" y="1"/>
                  </a:moveTo>
                  <a:cubicBezTo>
                    <a:pt x="12432" y="1"/>
                    <a:pt x="7503" y="1504"/>
                    <a:pt x="2006" y="6751"/>
                  </a:cubicBezTo>
                  <a:cubicBezTo>
                    <a:pt x="2006" y="6751"/>
                    <a:pt x="1" y="8255"/>
                    <a:pt x="820" y="11212"/>
                  </a:cubicBezTo>
                  <a:cubicBezTo>
                    <a:pt x="1638" y="14186"/>
                    <a:pt x="4312" y="14420"/>
                    <a:pt x="4312" y="14420"/>
                  </a:cubicBezTo>
                  <a:lnTo>
                    <a:pt x="9191" y="13551"/>
                  </a:lnTo>
                  <a:cubicBezTo>
                    <a:pt x="10494" y="13351"/>
                    <a:pt x="11747" y="12883"/>
                    <a:pt x="12866" y="12198"/>
                  </a:cubicBezTo>
                  <a:lnTo>
                    <a:pt x="15590" y="10527"/>
                  </a:lnTo>
                  <a:lnTo>
                    <a:pt x="14938" y="7519"/>
                  </a:lnTo>
                  <a:lnTo>
                    <a:pt x="14704" y="5013"/>
                  </a:lnTo>
                  <a:lnTo>
                    <a:pt x="12432"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9"/>
            <p:cNvSpPr/>
            <p:nvPr/>
          </p:nvSpPr>
          <p:spPr>
            <a:xfrm>
              <a:off x="1686700" y="2767625"/>
              <a:ext cx="177975" cy="135350"/>
            </a:xfrm>
            <a:custGeom>
              <a:rect b="b" l="l" r="r" t="t"/>
              <a:pathLst>
                <a:path extrusionOk="0" h="5414" w="7119">
                  <a:moveTo>
                    <a:pt x="7118" y="0"/>
                  </a:moveTo>
                  <a:lnTo>
                    <a:pt x="7118" y="0"/>
                  </a:lnTo>
                  <a:cubicBezTo>
                    <a:pt x="3610" y="2657"/>
                    <a:pt x="0" y="5414"/>
                    <a:pt x="0" y="5414"/>
                  </a:cubicBezTo>
                  <a:lnTo>
                    <a:pt x="6266" y="2156"/>
                  </a:lnTo>
                  <a:lnTo>
                    <a:pt x="7118" y="0"/>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p:nvPr/>
          </p:nvSpPr>
          <p:spPr>
            <a:xfrm>
              <a:off x="1675850" y="2831950"/>
              <a:ext cx="312050" cy="252750"/>
            </a:xfrm>
            <a:custGeom>
              <a:rect b="b" l="l" r="r" t="t"/>
              <a:pathLst>
                <a:path extrusionOk="0" h="10110" w="12482">
                  <a:moveTo>
                    <a:pt x="7218" y="0"/>
                  </a:moveTo>
                  <a:cubicBezTo>
                    <a:pt x="5848" y="2841"/>
                    <a:pt x="6199" y="4896"/>
                    <a:pt x="6199" y="4896"/>
                  </a:cubicBezTo>
                  <a:lnTo>
                    <a:pt x="0" y="8371"/>
                  </a:lnTo>
                  <a:cubicBezTo>
                    <a:pt x="1036" y="9959"/>
                    <a:pt x="2774" y="10109"/>
                    <a:pt x="2774" y="10109"/>
                  </a:cubicBezTo>
                  <a:lnTo>
                    <a:pt x="7653" y="9240"/>
                  </a:lnTo>
                  <a:cubicBezTo>
                    <a:pt x="8956" y="9040"/>
                    <a:pt x="10209" y="8572"/>
                    <a:pt x="11328" y="7887"/>
                  </a:cubicBezTo>
                  <a:lnTo>
                    <a:pt x="12481" y="7185"/>
                  </a:lnTo>
                  <a:lnTo>
                    <a:pt x="12298" y="7185"/>
                  </a:lnTo>
                  <a:cubicBezTo>
                    <a:pt x="6567" y="6149"/>
                    <a:pt x="7218" y="1"/>
                    <a:pt x="7218" y="0"/>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9"/>
            <p:cNvSpPr/>
            <p:nvPr/>
          </p:nvSpPr>
          <p:spPr>
            <a:xfrm>
              <a:off x="1857950" y="2722450"/>
              <a:ext cx="232700" cy="276775"/>
            </a:xfrm>
            <a:custGeom>
              <a:rect b="b" l="l" r="r" t="t"/>
              <a:pathLst>
                <a:path extrusionOk="0" h="11071" w="9308">
                  <a:moveTo>
                    <a:pt x="4185" y="0"/>
                  </a:moveTo>
                  <a:cubicBezTo>
                    <a:pt x="3994" y="0"/>
                    <a:pt x="3802" y="17"/>
                    <a:pt x="3610" y="53"/>
                  </a:cubicBezTo>
                  <a:cubicBezTo>
                    <a:pt x="1354" y="487"/>
                    <a:pt x="1" y="3294"/>
                    <a:pt x="569" y="6319"/>
                  </a:cubicBezTo>
                  <a:cubicBezTo>
                    <a:pt x="1102" y="9077"/>
                    <a:pt x="3053" y="11071"/>
                    <a:pt x="5104" y="11071"/>
                  </a:cubicBezTo>
                  <a:cubicBezTo>
                    <a:pt x="5301" y="11071"/>
                    <a:pt x="5500" y="11052"/>
                    <a:pt x="5699" y="11014"/>
                  </a:cubicBezTo>
                  <a:cubicBezTo>
                    <a:pt x="7954" y="10596"/>
                    <a:pt x="9308" y="7789"/>
                    <a:pt x="8740" y="4765"/>
                  </a:cubicBezTo>
                  <a:cubicBezTo>
                    <a:pt x="8205" y="1998"/>
                    <a:pt x="6243" y="0"/>
                    <a:pt x="418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9"/>
            <p:cNvSpPr/>
            <p:nvPr/>
          </p:nvSpPr>
          <p:spPr>
            <a:xfrm>
              <a:off x="1884700" y="2740525"/>
              <a:ext cx="200100" cy="237575"/>
            </a:xfrm>
            <a:custGeom>
              <a:rect b="b" l="l" r="r" t="t"/>
              <a:pathLst>
                <a:path extrusionOk="0" h="9503" w="8004">
                  <a:moveTo>
                    <a:pt x="3614" y="1"/>
                  </a:moveTo>
                  <a:cubicBezTo>
                    <a:pt x="3446" y="1"/>
                    <a:pt x="3277" y="16"/>
                    <a:pt x="3108" y="48"/>
                  </a:cubicBezTo>
                  <a:cubicBezTo>
                    <a:pt x="1170" y="416"/>
                    <a:pt x="0" y="2822"/>
                    <a:pt x="502" y="5412"/>
                  </a:cubicBezTo>
                  <a:cubicBezTo>
                    <a:pt x="944" y="7792"/>
                    <a:pt x="2626" y="9503"/>
                    <a:pt x="4390" y="9503"/>
                  </a:cubicBezTo>
                  <a:cubicBezTo>
                    <a:pt x="4558" y="9503"/>
                    <a:pt x="4727" y="9487"/>
                    <a:pt x="4896" y="9455"/>
                  </a:cubicBezTo>
                  <a:cubicBezTo>
                    <a:pt x="6834" y="9088"/>
                    <a:pt x="8004" y="6682"/>
                    <a:pt x="7519" y="4092"/>
                  </a:cubicBezTo>
                  <a:cubicBezTo>
                    <a:pt x="7062" y="1712"/>
                    <a:pt x="5378" y="1"/>
                    <a:pt x="3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9"/>
            <p:cNvSpPr/>
            <p:nvPr/>
          </p:nvSpPr>
          <p:spPr>
            <a:xfrm>
              <a:off x="2662900" y="3014500"/>
              <a:ext cx="389750" cy="360500"/>
            </a:xfrm>
            <a:custGeom>
              <a:rect b="b" l="l" r="r" t="t"/>
              <a:pathLst>
                <a:path extrusionOk="0" h="14420" w="15590">
                  <a:moveTo>
                    <a:pt x="12432" y="0"/>
                  </a:moveTo>
                  <a:cubicBezTo>
                    <a:pt x="12432" y="0"/>
                    <a:pt x="7503" y="1504"/>
                    <a:pt x="2005" y="6750"/>
                  </a:cubicBezTo>
                  <a:cubicBezTo>
                    <a:pt x="2005" y="6750"/>
                    <a:pt x="0" y="8254"/>
                    <a:pt x="819" y="11211"/>
                  </a:cubicBezTo>
                  <a:cubicBezTo>
                    <a:pt x="1638" y="14186"/>
                    <a:pt x="4311" y="14420"/>
                    <a:pt x="4311" y="14420"/>
                  </a:cubicBezTo>
                  <a:lnTo>
                    <a:pt x="9190" y="13551"/>
                  </a:lnTo>
                  <a:cubicBezTo>
                    <a:pt x="10493" y="13350"/>
                    <a:pt x="11747" y="12882"/>
                    <a:pt x="12866" y="12197"/>
                  </a:cubicBezTo>
                  <a:lnTo>
                    <a:pt x="15590" y="10526"/>
                  </a:lnTo>
                  <a:lnTo>
                    <a:pt x="14938" y="7519"/>
                  </a:lnTo>
                  <a:lnTo>
                    <a:pt x="14704" y="5013"/>
                  </a:lnTo>
                  <a:lnTo>
                    <a:pt x="12432" y="0"/>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9"/>
            <p:cNvSpPr/>
            <p:nvPr/>
          </p:nvSpPr>
          <p:spPr>
            <a:xfrm>
              <a:off x="2711775" y="3057925"/>
              <a:ext cx="177975" cy="135375"/>
            </a:xfrm>
            <a:custGeom>
              <a:rect b="b" l="l" r="r" t="t"/>
              <a:pathLst>
                <a:path extrusionOk="0" h="5415" w="7119">
                  <a:moveTo>
                    <a:pt x="7118" y="1"/>
                  </a:moveTo>
                  <a:lnTo>
                    <a:pt x="7118" y="1"/>
                  </a:lnTo>
                  <a:cubicBezTo>
                    <a:pt x="3609" y="2657"/>
                    <a:pt x="0" y="5414"/>
                    <a:pt x="0" y="5414"/>
                  </a:cubicBezTo>
                  <a:lnTo>
                    <a:pt x="6266" y="2156"/>
                  </a:lnTo>
                  <a:lnTo>
                    <a:pt x="7118"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9"/>
            <p:cNvSpPr/>
            <p:nvPr/>
          </p:nvSpPr>
          <p:spPr>
            <a:xfrm>
              <a:off x="2700500" y="3122250"/>
              <a:ext cx="312475" cy="252750"/>
            </a:xfrm>
            <a:custGeom>
              <a:rect b="b" l="l" r="r" t="t"/>
              <a:pathLst>
                <a:path extrusionOk="0" h="10110" w="12499">
                  <a:moveTo>
                    <a:pt x="7235" y="1"/>
                  </a:moveTo>
                  <a:lnTo>
                    <a:pt x="7235" y="1"/>
                  </a:lnTo>
                  <a:cubicBezTo>
                    <a:pt x="5848" y="2841"/>
                    <a:pt x="6216" y="4896"/>
                    <a:pt x="6216" y="4896"/>
                  </a:cubicBezTo>
                  <a:lnTo>
                    <a:pt x="0" y="8372"/>
                  </a:lnTo>
                  <a:cubicBezTo>
                    <a:pt x="1053" y="9959"/>
                    <a:pt x="2791" y="10110"/>
                    <a:pt x="2791" y="10110"/>
                  </a:cubicBezTo>
                  <a:lnTo>
                    <a:pt x="7669" y="9241"/>
                  </a:lnTo>
                  <a:cubicBezTo>
                    <a:pt x="8973" y="9040"/>
                    <a:pt x="10226" y="8572"/>
                    <a:pt x="11345" y="7887"/>
                  </a:cubicBezTo>
                  <a:lnTo>
                    <a:pt x="12498" y="7186"/>
                  </a:lnTo>
                  <a:lnTo>
                    <a:pt x="12314" y="7186"/>
                  </a:lnTo>
                  <a:cubicBezTo>
                    <a:pt x="6584" y="6150"/>
                    <a:pt x="7235" y="2"/>
                    <a:pt x="7235" y="1"/>
                  </a:cubicBezTo>
                  <a:close/>
                </a:path>
              </a:pathLst>
            </a:custGeom>
            <a:solidFill>
              <a:srgbClr val="FCB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p:nvPr/>
          </p:nvSpPr>
          <p:spPr>
            <a:xfrm>
              <a:off x="2883025" y="3013075"/>
              <a:ext cx="232700" cy="276450"/>
            </a:xfrm>
            <a:custGeom>
              <a:rect b="b" l="l" r="r" t="t"/>
              <a:pathLst>
                <a:path extrusionOk="0" h="11058" w="9308">
                  <a:moveTo>
                    <a:pt x="4205" y="0"/>
                  </a:moveTo>
                  <a:cubicBezTo>
                    <a:pt x="4007" y="0"/>
                    <a:pt x="3808" y="19"/>
                    <a:pt x="3610" y="57"/>
                  </a:cubicBezTo>
                  <a:cubicBezTo>
                    <a:pt x="1354" y="475"/>
                    <a:pt x="1" y="3282"/>
                    <a:pt x="569" y="6306"/>
                  </a:cubicBezTo>
                  <a:cubicBezTo>
                    <a:pt x="1087" y="9064"/>
                    <a:pt x="3050" y="11058"/>
                    <a:pt x="5103" y="11058"/>
                  </a:cubicBezTo>
                  <a:cubicBezTo>
                    <a:pt x="5301" y="11058"/>
                    <a:pt x="5500" y="11039"/>
                    <a:pt x="5698" y="11001"/>
                  </a:cubicBezTo>
                  <a:cubicBezTo>
                    <a:pt x="7954" y="10583"/>
                    <a:pt x="9308" y="7776"/>
                    <a:pt x="8739" y="4752"/>
                  </a:cubicBezTo>
                  <a:cubicBezTo>
                    <a:pt x="8206" y="1994"/>
                    <a:pt x="6255" y="0"/>
                    <a:pt x="4205" y="0"/>
                  </a:cubicBez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2909775" y="3030425"/>
              <a:ext cx="200100" cy="237575"/>
            </a:xfrm>
            <a:custGeom>
              <a:rect b="b" l="l" r="r" t="t"/>
              <a:pathLst>
                <a:path extrusionOk="0" h="9503" w="8004">
                  <a:moveTo>
                    <a:pt x="3614" y="1"/>
                  </a:moveTo>
                  <a:cubicBezTo>
                    <a:pt x="3446" y="1"/>
                    <a:pt x="3277" y="16"/>
                    <a:pt x="3108" y="48"/>
                  </a:cubicBezTo>
                  <a:cubicBezTo>
                    <a:pt x="1170" y="416"/>
                    <a:pt x="0" y="2822"/>
                    <a:pt x="485" y="5412"/>
                  </a:cubicBezTo>
                  <a:cubicBezTo>
                    <a:pt x="942" y="7791"/>
                    <a:pt x="2626" y="9503"/>
                    <a:pt x="4390" y="9503"/>
                  </a:cubicBezTo>
                  <a:cubicBezTo>
                    <a:pt x="4558" y="9503"/>
                    <a:pt x="4727" y="9487"/>
                    <a:pt x="4896" y="9455"/>
                  </a:cubicBezTo>
                  <a:cubicBezTo>
                    <a:pt x="6834" y="9087"/>
                    <a:pt x="8004" y="6681"/>
                    <a:pt x="7502" y="4075"/>
                  </a:cubicBezTo>
                  <a:cubicBezTo>
                    <a:pt x="7060" y="1710"/>
                    <a:pt x="5378" y="1"/>
                    <a:pt x="3614"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9"/>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27820" y="2908"/>
                  </a:lnTo>
                  <a:lnTo>
                    <a:pt x="4345"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p:nvPr/>
          </p:nvSpPr>
          <p:spPr>
            <a:xfrm>
              <a:off x="484100" y="3354925"/>
              <a:ext cx="718500" cy="198850"/>
            </a:xfrm>
            <a:custGeom>
              <a:rect b="b" l="l" r="r" t="t"/>
              <a:pathLst>
                <a:path extrusionOk="0" h="7954" w="28740">
                  <a:moveTo>
                    <a:pt x="4345" y="1"/>
                  </a:moveTo>
                  <a:lnTo>
                    <a:pt x="0" y="1554"/>
                  </a:lnTo>
                  <a:lnTo>
                    <a:pt x="22724" y="7954"/>
                  </a:lnTo>
                  <a:cubicBezTo>
                    <a:pt x="26400" y="6667"/>
                    <a:pt x="28739" y="3810"/>
                    <a:pt x="28739" y="3810"/>
                  </a:cubicBezTo>
                  <a:lnTo>
                    <a:pt x="4345" y="1"/>
                  </a:ln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9"/>
            <p:cNvSpPr/>
            <p:nvPr/>
          </p:nvSpPr>
          <p:spPr>
            <a:xfrm>
              <a:off x="748925" y="3016575"/>
              <a:ext cx="817500" cy="530950"/>
            </a:xfrm>
            <a:custGeom>
              <a:rect b="b" l="l" r="r" t="t"/>
              <a:pathLst>
                <a:path extrusionOk="0" h="21238" w="32700">
                  <a:moveTo>
                    <a:pt x="26918" y="1"/>
                  </a:moveTo>
                  <a:cubicBezTo>
                    <a:pt x="23543" y="452"/>
                    <a:pt x="23510" y="3543"/>
                    <a:pt x="23510" y="3543"/>
                  </a:cubicBezTo>
                  <a:cubicBezTo>
                    <a:pt x="23510" y="3543"/>
                    <a:pt x="22526" y="2238"/>
                    <a:pt x="21611" y="2238"/>
                  </a:cubicBezTo>
                  <a:cubicBezTo>
                    <a:pt x="21382" y="2238"/>
                    <a:pt x="21157" y="2320"/>
                    <a:pt x="20953" y="2524"/>
                  </a:cubicBezTo>
                  <a:cubicBezTo>
                    <a:pt x="19917" y="3560"/>
                    <a:pt x="20619" y="5615"/>
                    <a:pt x="20619" y="5615"/>
                  </a:cubicBezTo>
                  <a:cubicBezTo>
                    <a:pt x="20619" y="5615"/>
                    <a:pt x="20084" y="5154"/>
                    <a:pt x="19218" y="5154"/>
                  </a:cubicBezTo>
                  <a:cubicBezTo>
                    <a:pt x="18785" y="5154"/>
                    <a:pt x="18269" y="5269"/>
                    <a:pt x="17695" y="5615"/>
                  </a:cubicBezTo>
                  <a:cubicBezTo>
                    <a:pt x="15957" y="6667"/>
                    <a:pt x="16475" y="9240"/>
                    <a:pt x="16475" y="9240"/>
                  </a:cubicBezTo>
                  <a:cubicBezTo>
                    <a:pt x="16475" y="9240"/>
                    <a:pt x="16355" y="9188"/>
                    <a:pt x="16131" y="9188"/>
                  </a:cubicBezTo>
                  <a:cubicBezTo>
                    <a:pt x="15759" y="9188"/>
                    <a:pt x="15102" y="9332"/>
                    <a:pt x="14236" y="10093"/>
                  </a:cubicBezTo>
                  <a:cubicBezTo>
                    <a:pt x="12866" y="11279"/>
                    <a:pt x="12866" y="12499"/>
                    <a:pt x="12866" y="12499"/>
                  </a:cubicBezTo>
                  <a:lnTo>
                    <a:pt x="1" y="21237"/>
                  </a:lnTo>
                  <a:lnTo>
                    <a:pt x="32699" y="2022"/>
                  </a:lnTo>
                  <a:lnTo>
                    <a:pt x="26918" y="1"/>
                  </a:lnTo>
                  <a:close/>
                </a:path>
              </a:pathLst>
            </a:cu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9"/>
            <p:cNvSpPr/>
            <p:nvPr/>
          </p:nvSpPr>
          <p:spPr>
            <a:xfrm>
              <a:off x="3009600" y="2231700"/>
              <a:ext cx="231450" cy="129925"/>
            </a:xfrm>
            <a:custGeom>
              <a:rect b="b" l="l" r="r" t="t"/>
              <a:pathLst>
                <a:path extrusionOk="0" h="5197" w="9258">
                  <a:moveTo>
                    <a:pt x="4712" y="0"/>
                  </a:moveTo>
                  <a:cubicBezTo>
                    <a:pt x="3710" y="134"/>
                    <a:pt x="2925" y="351"/>
                    <a:pt x="2123" y="869"/>
                  </a:cubicBezTo>
                  <a:cubicBezTo>
                    <a:pt x="903" y="1604"/>
                    <a:pt x="1" y="2740"/>
                    <a:pt x="1" y="4161"/>
                  </a:cubicBezTo>
                  <a:lnTo>
                    <a:pt x="1" y="5197"/>
                  </a:lnTo>
                  <a:cubicBezTo>
                    <a:pt x="4987" y="2329"/>
                    <a:pt x="7468" y="1868"/>
                    <a:pt x="8548" y="1868"/>
                  </a:cubicBezTo>
                  <a:cubicBezTo>
                    <a:pt x="9060" y="1868"/>
                    <a:pt x="9257" y="1972"/>
                    <a:pt x="9257" y="1972"/>
                  </a:cubicBezTo>
                  <a:cubicBezTo>
                    <a:pt x="7837" y="836"/>
                    <a:pt x="6300" y="234"/>
                    <a:pt x="4712"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0"/>
          <p:cNvSpPr/>
          <p:nvPr/>
        </p:nvSpPr>
        <p:spPr>
          <a:xfrm>
            <a:off x="1013900" y="2437575"/>
            <a:ext cx="6738300" cy="2471700"/>
          </a:xfrm>
          <a:prstGeom prst="roundRect">
            <a:avLst>
              <a:gd fmla="val 16667" name="adj"/>
            </a:avLst>
          </a:prstGeom>
          <a:solidFill>
            <a:srgbClr val="FFDC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0"/>
          <p:cNvSpPr/>
          <p:nvPr/>
        </p:nvSpPr>
        <p:spPr>
          <a:xfrm>
            <a:off x="1013900" y="1111800"/>
            <a:ext cx="4496100" cy="1101600"/>
          </a:xfrm>
          <a:prstGeom prst="roundRect">
            <a:avLst>
              <a:gd fmla="val 16667" name="adj"/>
            </a:avLst>
          </a:prstGeom>
          <a:solidFill>
            <a:srgbClr val="FFDC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60"/>
          <p:cNvSpPr txBox="1"/>
          <p:nvPr>
            <p:ph type="title"/>
          </p:nvPr>
        </p:nvSpPr>
        <p:spPr>
          <a:xfrm>
            <a:off x="496250" y="148725"/>
            <a:ext cx="47406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Dataset Description</a:t>
            </a:r>
            <a:endParaRPr/>
          </a:p>
        </p:txBody>
      </p:sp>
      <p:grpSp>
        <p:nvGrpSpPr>
          <p:cNvPr id="768" name="Google Shape;768;p60"/>
          <p:cNvGrpSpPr/>
          <p:nvPr/>
        </p:nvGrpSpPr>
        <p:grpSpPr>
          <a:xfrm rot="3614425">
            <a:off x="5642743" y="510490"/>
            <a:ext cx="3195859" cy="1941705"/>
            <a:chOff x="994600" y="1481575"/>
            <a:chExt cx="4723950" cy="2279375"/>
          </a:xfrm>
        </p:grpSpPr>
        <p:sp>
          <p:nvSpPr>
            <p:cNvPr id="769" name="Google Shape;769;p60"/>
            <p:cNvSpPr/>
            <p:nvPr/>
          </p:nvSpPr>
          <p:spPr>
            <a:xfrm>
              <a:off x="5662975" y="1481575"/>
              <a:ext cx="54325" cy="153125"/>
            </a:xfrm>
            <a:custGeom>
              <a:rect b="b" l="l" r="r" t="t"/>
              <a:pathLst>
                <a:path extrusionOk="0" h="6125" w="2173">
                  <a:moveTo>
                    <a:pt x="1932" y="1"/>
                  </a:moveTo>
                  <a:cubicBezTo>
                    <a:pt x="1727" y="1"/>
                    <a:pt x="1420" y="208"/>
                    <a:pt x="1420" y="208"/>
                  </a:cubicBezTo>
                  <a:lnTo>
                    <a:pt x="0" y="5972"/>
                  </a:lnTo>
                  <a:cubicBezTo>
                    <a:pt x="149" y="6083"/>
                    <a:pt x="316" y="6124"/>
                    <a:pt x="481" y="6124"/>
                  </a:cubicBezTo>
                  <a:cubicBezTo>
                    <a:pt x="964" y="6124"/>
                    <a:pt x="1437" y="5772"/>
                    <a:pt x="1437" y="5772"/>
                  </a:cubicBezTo>
                  <a:cubicBezTo>
                    <a:pt x="1437" y="5772"/>
                    <a:pt x="2172" y="492"/>
                    <a:pt x="2106" y="141"/>
                  </a:cubicBezTo>
                  <a:cubicBezTo>
                    <a:pt x="2086" y="37"/>
                    <a:pt x="2018" y="1"/>
                    <a:pt x="1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0"/>
            <p:cNvSpPr/>
            <p:nvPr/>
          </p:nvSpPr>
          <p:spPr>
            <a:xfrm>
              <a:off x="4259025" y="2426200"/>
              <a:ext cx="139550" cy="113650"/>
            </a:xfrm>
            <a:custGeom>
              <a:rect b="b" l="l" r="r" t="t"/>
              <a:pathLst>
                <a:path extrusionOk="0" h="4546" w="5582">
                  <a:moveTo>
                    <a:pt x="2858" y="0"/>
                  </a:moveTo>
                  <a:cubicBezTo>
                    <a:pt x="2708" y="0"/>
                    <a:pt x="1" y="1254"/>
                    <a:pt x="936" y="2356"/>
                  </a:cubicBezTo>
                  <a:lnTo>
                    <a:pt x="2791" y="4545"/>
                  </a:lnTo>
                  <a:cubicBezTo>
                    <a:pt x="2791" y="4545"/>
                    <a:pt x="5581" y="3660"/>
                    <a:pt x="5581" y="3392"/>
                  </a:cubicBezTo>
                  <a:cubicBezTo>
                    <a:pt x="5581" y="3125"/>
                    <a:pt x="3944" y="1855"/>
                    <a:pt x="3693" y="1838"/>
                  </a:cubicBezTo>
                  <a:cubicBezTo>
                    <a:pt x="3443" y="1822"/>
                    <a:pt x="3276" y="1304"/>
                    <a:pt x="3276" y="1304"/>
                  </a:cubicBezTo>
                  <a:cubicBezTo>
                    <a:pt x="3276" y="1304"/>
                    <a:pt x="2992" y="0"/>
                    <a:pt x="2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0"/>
            <p:cNvSpPr/>
            <p:nvPr/>
          </p:nvSpPr>
          <p:spPr>
            <a:xfrm>
              <a:off x="4252775" y="2491925"/>
              <a:ext cx="358825" cy="309725"/>
            </a:xfrm>
            <a:custGeom>
              <a:rect b="b" l="l" r="r" t="t"/>
              <a:pathLst>
                <a:path extrusionOk="0" h="12389" w="14353">
                  <a:moveTo>
                    <a:pt x="7342" y="0"/>
                  </a:moveTo>
                  <a:cubicBezTo>
                    <a:pt x="6678" y="0"/>
                    <a:pt x="6001" y="101"/>
                    <a:pt x="5330" y="312"/>
                  </a:cubicBezTo>
                  <a:cubicBezTo>
                    <a:pt x="1922" y="1382"/>
                    <a:pt x="0" y="4890"/>
                    <a:pt x="1019" y="8132"/>
                  </a:cubicBezTo>
                  <a:cubicBezTo>
                    <a:pt x="1850" y="10743"/>
                    <a:pt x="4311" y="12388"/>
                    <a:pt x="7010" y="12388"/>
                  </a:cubicBezTo>
                  <a:cubicBezTo>
                    <a:pt x="7679" y="12388"/>
                    <a:pt x="8363" y="12287"/>
                    <a:pt x="9039" y="12075"/>
                  </a:cubicBezTo>
                  <a:cubicBezTo>
                    <a:pt x="12431" y="11006"/>
                    <a:pt x="14353" y="7514"/>
                    <a:pt x="13334" y="4255"/>
                  </a:cubicBezTo>
                  <a:cubicBezTo>
                    <a:pt x="12502" y="1655"/>
                    <a:pt x="10036" y="0"/>
                    <a:pt x="7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0"/>
            <p:cNvSpPr/>
            <p:nvPr/>
          </p:nvSpPr>
          <p:spPr>
            <a:xfrm>
              <a:off x="4271975" y="2507700"/>
              <a:ext cx="348025" cy="288100"/>
            </a:xfrm>
            <a:custGeom>
              <a:rect b="b" l="l" r="r" t="t"/>
              <a:pathLst>
                <a:path extrusionOk="0" h="11524" w="13921">
                  <a:moveTo>
                    <a:pt x="7203" y="0"/>
                  </a:moveTo>
                  <a:cubicBezTo>
                    <a:pt x="6633" y="0"/>
                    <a:pt x="6053" y="86"/>
                    <a:pt x="5481" y="266"/>
                  </a:cubicBezTo>
                  <a:cubicBezTo>
                    <a:pt x="585" y="1803"/>
                    <a:pt x="1" y="8487"/>
                    <a:pt x="4545" y="10859"/>
                  </a:cubicBezTo>
                  <a:cubicBezTo>
                    <a:pt x="5428" y="11317"/>
                    <a:pt x="6334" y="11524"/>
                    <a:pt x="7208" y="11524"/>
                  </a:cubicBezTo>
                  <a:cubicBezTo>
                    <a:pt x="10832" y="11524"/>
                    <a:pt x="13921" y="7970"/>
                    <a:pt x="12682" y="4025"/>
                  </a:cubicBezTo>
                  <a:cubicBezTo>
                    <a:pt x="11910" y="1573"/>
                    <a:pt x="9644" y="0"/>
                    <a:pt x="7203"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0"/>
            <p:cNvSpPr/>
            <p:nvPr/>
          </p:nvSpPr>
          <p:spPr>
            <a:xfrm>
              <a:off x="4311250" y="2536475"/>
              <a:ext cx="277225" cy="229300"/>
            </a:xfrm>
            <a:custGeom>
              <a:rect b="b" l="l" r="r" t="t"/>
              <a:pathLst>
                <a:path extrusionOk="0" h="9172" w="11089">
                  <a:moveTo>
                    <a:pt x="5747" y="1"/>
                  </a:moveTo>
                  <a:cubicBezTo>
                    <a:pt x="5288" y="1"/>
                    <a:pt x="4822" y="71"/>
                    <a:pt x="4361" y="218"/>
                  </a:cubicBezTo>
                  <a:cubicBezTo>
                    <a:pt x="468" y="1437"/>
                    <a:pt x="0" y="6751"/>
                    <a:pt x="3609" y="8639"/>
                  </a:cubicBezTo>
                  <a:cubicBezTo>
                    <a:pt x="4315" y="9006"/>
                    <a:pt x="5037" y="9172"/>
                    <a:pt x="5735" y="9172"/>
                  </a:cubicBezTo>
                  <a:cubicBezTo>
                    <a:pt x="8626" y="9172"/>
                    <a:pt x="11088" y="6331"/>
                    <a:pt x="10092" y="3209"/>
                  </a:cubicBezTo>
                  <a:cubicBezTo>
                    <a:pt x="9484" y="1250"/>
                    <a:pt x="7686" y="1"/>
                    <a:pt x="5747"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0"/>
            <p:cNvSpPr/>
            <p:nvPr/>
          </p:nvSpPr>
          <p:spPr>
            <a:xfrm>
              <a:off x="994600" y="3658700"/>
              <a:ext cx="154875" cy="88325"/>
            </a:xfrm>
            <a:custGeom>
              <a:rect b="b" l="l" r="r" t="t"/>
              <a:pathLst>
                <a:path extrusionOk="0" h="3533" w="6195">
                  <a:moveTo>
                    <a:pt x="342" y="0"/>
                  </a:moveTo>
                  <a:cubicBezTo>
                    <a:pt x="171" y="0"/>
                    <a:pt x="13" y="130"/>
                    <a:pt x="0" y="308"/>
                  </a:cubicBezTo>
                  <a:lnTo>
                    <a:pt x="4712" y="3182"/>
                  </a:lnTo>
                  <a:cubicBezTo>
                    <a:pt x="4762" y="3533"/>
                    <a:pt x="4879" y="3533"/>
                    <a:pt x="4879" y="3533"/>
                  </a:cubicBezTo>
                  <a:lnTo>
                    <a:pt x="5648" y="3299"/>
                  </a:lnTo>
                  <a:cubicBezTo>
                    <a:pt x="5648" y="3299"/>
                    <a:pt x="6195" y="2463"/>
                    <a:pt x="6057" y="2463"/>
                  </a:cubicBezTo>
                  <a:cubicBezTo>
                    <a:pt x="6055" y="2463"/>
                    <a:pt x="6052" y="2463"/>
                    <a:pt x="6049" y="2463"/>
                  </a:cubicBezTo>
                  <a:cubicBezTo>
                    <a:pt x="6047" y="2464"/>
                    <a:pt x="6046" y="2464"/>
                    <a:pt x="6044" y="2464"/>
                  </a:cubicBezTo>
                  <a:cubicBezTo>
                    <a:pt x="5794" y="2464"/>
                    <a:pt x="916" y="190"/>
                    <a:pt x="501" y="41"/>
                  </a:cubicBezTo>
                  <a:cubicBezTo>
                    <a:pt x="450" y="13"/>
                    <a:pt x="395"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0"/>
            <p:cNvSpPr/>
            <p:nvPr/>
          </p:nvSpPr>
          <p:spPr>
            <a:xfrm>
              <a:off x="2692050" y="3174725"/>
              <a:ext cx="74475" cy="98625"/>
            </a:xfrm>
            <a:custGeom>
              <a:rect b="b" l="l" r="r" t="t"/>
              <a:pathLst>
                <a:path extrusionOk="0" h="3945" w="2979">
                  <a:moveTo>
                    <a:pt x="1898" y="1"/>
                  </a:moveTo>
                  <a:cubicBezTo>
                    <a:pt x="1657" y="1"/>
                    <a:pt x="0" y="44"/>
                    <a:pt x="357" y="1238"/>
                  </a:cubicBezTo>
                  <a:cubicBezTo>
                    <a:pt x="741" y="2524"/>
                    <a:pt x="1092" y="3944"/>
                    <a:pt x="1209" y="3944"/>
                  </a:cubicBezTo>
                  <a:cubicBezTo>
                    <a:pt x="1212" y="3945"/>
                    <a:pt x="1216" y="3945"/>
                    <a:pt x="1220" y="3945"/>
                  </a:cubicBezTo>
                  <a:cubicBezTo>
                    <a:pt x="1417" y="3945"/>
                    <a:pt x="2979" y="3601"/>
                    <a:pt x="2930" y="3192"/>
                  </a:cubicBezTo>
                  <a:cubicBezTo>
                    <a:pt x="2896" y="2775"/>
                    <a:pt x="1927" y="1"/>
                    <a:pt x="1927" y="1"/>
                  </a:cubicBezTo>
                  <a:cubicBezTo>
                    <a:pt x="1927" y="1"/>
                    <a:pt x="1917" y="1"/>
                    <a:pt x="18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2013825" y="3412825"/>
              <a:ext cx="87725" cy="70950"/>
            </a:xfrm>
            <a:custGeom>
              <a:rect b="b" l="l" r="r" t="t"/>
              <a:pathLst>
                <a:path extrusionOk="0" h="2838" w="3509">
                  <a:moveTo>
                    <a:pt x="2506" y="1"/>
                  </a:moveTo>
                  <a:lnTo>
                    <a:pt x="0" y="786"/>
                  </a:lnTo>
                  <a:cubicBezTo>
                    <a:pt x="0" y="786"/>
                    <a:pt x="1286" y="2837"/>
                    <a:pt x="2319" y="2837"/>
                  </a:cubicBezTo>
                  <a:cubicBezTo>
                    <a:pt x="2365" y="2837"/>
                    <a:pt x="2411" y="2833"/>
                    <a:pt x="2456" y="2825"/>
                  </a:cubicBezTo>
                  <a:cubicBezTo>
                    <a:pt x="3509" y="2641"/>
                    <a:pt x="3242" y="1806"/>
                    <a:pt x="3108" y="1488"/>
                  </a:cubicBezTo>
                  <a:lnTo>
                    <a:pt x="2506" y="1"/>
                  </a:ln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2284925" y="3310500"/>
              <a:ext cx="87725" cy="70925"/>
            </a:xfrm>
            <a:custGeom>
              <a:rect b="b" l="l" r="r" t="t"/>
              <a:pathLst>
                <a:path extrusionOk="0" h="2837" w="3509">
                  <a:moveTo>
                    <a:pt x="2506" y="0"/>
                  </a:moveTo>
                  <a:lnTo>
                    <a:pt x="0" y="786"/>
                  </a:lnTo>
                  <a:cubicBezTo>
                    <a:pt x="0" y="786"/>
                    <a:pt x="1286" y="2837"/>
                    <a:pt x="2319" y="2837"/>
                  </a:cubicBezTo>
                  <a:cubicBezTo>
                    <a:pt x="2365" y="2837"/>
                    <a:pt x="2411" y="2833"/>
                    <a:pt x="2456" y="2824"/>
                  </a:cubicBezTo>
                  <a:cubicBezTo>
                    <a:pt x="3509" y="2640"/>
                    <a:pt x="3241" y="1805"/>
                    <a:pt x="3108" y="1487"/>
                  </a:cubicBezTo>
                  <a:cubicBezTo>
                    <a:pt x="2991" y="1170"/>
                    <a:pt x="2506" y="0"/>
                    <a:pt x="2506"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0"/>
            <p:cNvSpPr/>
            <p:nvPr/>
          </p:nvSpPr>
          <p:spPr>
            <a:xfrm>
              <a:off x="4101550" y="2556100"/>
              <a:ext cx="65600" cy="80150"/>
            </a:xfrm>
            <a:custGeom>
              <a:rect b="b" l="l" r="r" t="t"/>
              <a:pathLst>
                <a:path extrusionOk="0" h="3206" w="2624">
                  <a:moveTo>
                    <a:pt x="2507" y="1"/>
                  </a:moveTo>
                  <a:lnTo>
                    <a:pt x="1" y="786"/>
                  </a:lnTo>
                  <a:cubicBezTo>
                    <a:pt x="1" y="786"/>
                    <a:pt x="268" y="2023"/>
                    <a:pt x="351" y="2357"/>
                  </a:cubicBezTo>
                  <a:cubicBezTo>
                    <a:pt x="418" y="2623"/>
                    <a:pt x="601" y="3206"/>
                    <a:pt x="1161" y="3206"/>
                  </a:cubicBezTo>
                  <a:cubicBezTo>
                    <a:pt x="1305" y="3206"/>
                    <a:pt x="1473" y="3167"/>
                    <a:pt x="1671" y="3075"/>
                  </a:cubicBezTo>
                  <a:cubicBezTo>
                    <a:pt x="2624" y="2624"/>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
            <p:cNvSpPr/>
            <p:nvPr/>
          </p:nvSpPr>
          <p:spPr>
            <a:xfrm>
              <a:off x="4360525" y="2395300"/>
              <a:ext cx="63525" cy="79475"/>
            </a:xfrm>
            <a:custGeom>
              <a:rect b="b" l="l" r="r" t="t"/>
              <a:pathLst>
                <a:path extrusionOk="0" h="3179" w="2541">
                  <a:moveTo>
                    <a:pt x="2374" y="0"/>
                  </a:moveTo>
                  <a:lnTo>
                    <a:pt x="1" y="752"/>
                  </a:lnTo>
                  <a:cubicBezTo>
                    <a:pt x="1" y="752"/>
                    <a:pt x="302" y="1988"/>
                    <a:pt x="368" y="2306"/>
                  </a:cubicBezTo>
                  <a:cubicBezTo>
                    <a:pt x="422" y="2575"/>
                    <a:pt x="595" y="3178"/>
                    <a:pt x="1147" y="3178"/>
                  </a:cubicBezTo>
                  <a:cubicBezTo>
                    <a:pt x="1282" y="3178"/>
                    <a:pt x="1439" y="3143"/>
                    <a:pt x="1622" y="3058"/>
                  </a:cubicBezTo>
                  <a:cubicBezTo>
                    <a:pt x="2541" y="2623"/>
                    <a:pt x="2374" y="0"/>
                    <a:pt x="2374"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0"/>
            <p:cNvSpPr/>
            <p:nvPr/>
          </p:nvSpPr>
          <p:spPr>
            <a:xfrm>
              <a:off x="4601550" y="2246175"/>
              <a:ext cx="68525" cy="81175"/>
            </a:xfrm>
            <a:custGeom>
              <a:rect b="b" l="l" r="r" t="t"/>
              <a:pathLst>
                <a:path extrusionOk="0" h="3247" w="2741">
                  <a:moveTo>
                    <a:pt x="2641" y="0"/>
                  </a:moveTo>
                  <a:lnTo>
                    <a:pt x="1" y="836"/>
                  </a:lnTo>
                  <a:cubicBezTo>
                    <a:pt x="1" y="836"/>
                    <a:pt x="268" y="2072"/>
                    <a:pt x="352" y="2406"/>
                  </a:cubicBezTo>
                  <a:cubicBezTo>
                    <a:pt x="404" y="2670"/>
                    <a:pt x="582" y="3247"/>
                    <a:pt x="1157" y="3247"/>
                  </a:cubicBezTo>
                  <a:cubicBezTo>
                    <a:pt x="1310" y="3247"/>
                    <a:pt x="1491" y="3206"/>
                    <a:pt x="1705" y="3108"/>
                  </a:cubicBezTo>
                  <a:cubicBezTo>
                    <a:pt x="2741" y="2640"/>
                    <a:pt x="2641" y="0"/>
                    <a:pt x="264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0"/>
            <p:cNvSpPr/>
            <p:nvPr/>
          </p:nvSpPr>
          <p:spPr>
            <a:xfrm>
              <a:off x="4851350" y="2096625"/>
              <a:ext cx="68525" cy="81200"/>
            </a:xfrm>
            <a:custGeom>
              <a:rect b="b" l="l" r="r" t="t"/>
              <a:pathLst>
                <a:path extrusionOk="0" h="3248" w="2741">
                  <a:moveTo>
                    <a:pt x="2657" y="0"/>
                  </a:moveTo>
                  <a:lnTo>
                    <a:pt x="0" y="836"/>
                  </a:lnTo>
                  <a:cubicBezTo>
                    <a:pt x="0" y="836"/>
                    <a:pt x="285" y="2072"/>
                    <a:pt x="351" y="2406"/>
                  </a:cubicBezTo>
                  <a:cubicBezTo>
                    <a:pt x="404" y="2670"/>
                    <a:pt x="582" y="3247"/>
                    <a:pt x="1165" y="3247"/>
                  </a:cubicBezTo>
                  <a:cubicBezTo>
                    <a:pt x="1320" y="3247"/>
                    <a:pt x="1504" y="3206"/>
                    <a:pt x="1721" y="3108"/>
                  </a:cubicBezTo>
                  <a:cubicBezTo>
                    <a:pt x="2741" y="2640"/>
                    <a:pt x="2657" y="1"/>
                    <a:pt x="2657"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0"/>
            <p:cNvSpPr/>
            <p:nvPr/>
          </p:nvSpPr>
          <p:spPr>
            <a:xfrm>
              <a:off x="2570625" y="3211075"/>
              <a:ext cx="87750" cy="71325"/>
            </a:xfrm>
            <a:custGeom>
              <a:rect b="b" l="l" r="r" t="t"/>
              <a:pathLst>
                <a:path extrusionOk="0" h="2853" w="3510">
                  <a:moveTo>
                    <a:pt x="2507" y="1"/>
                  </a:moveTo>
                  <a:lnTo>
                    <a:pt x="1" y="803"/>
                  </a:lnTo>
                  <a:cubicBezTo>
                    <a:pt x="1" y="803"/>
                    <a:pt x="1295" y="2852"/>
                    <a:pt x="2330" y="2852"/>
                  </a:cubicBezTo>
                  <a:cubicBezTo>
                    <a:pt x="2373" y="2852"/>
                    <a:pt x="2415" y="2849"/>
                    <a:pt x="2457" y="2841"/>
                  </a:cubicBezTo>
                  <a:cubicBezTo>
                    <a:pt x="3509" y="2657"/>
                    <a:pt x="3242" y="1805"/>
                    <a:pt x="3108" y="1505"/>
                  </a:cubicBezTo>
                  <a:cubicBezTo>
                    <a:pt x="2975" y="1187"/>
                    <a:pt x="2507" y="1"/>
                    <a:pt x="250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0"/>
            <p:cNvSpPr/>
            <p:nvPr/>
          </p:nvSpPr>
          <p:spPr>
            <a:xfrm>
              <a:off x="2870125" y="3126700"/>
              <a:ext cx="83150" cy="70700"/>
            </a:xfrm>
            <a:custGeom>
              <a:rect b="b" l="l" r="r" t="t"/>
              <a:pathLst>
                <a:path extrusionOk="0" h="2828" w="3326">
                  <a:moveTo>
                    <a:pt x="2557" y="1"/>
                  </a:moveTo>
                  <a:lnTo>
                    <a:pt x="1" y="569"/>
                  </a:lnTo>
                  <a:cubicBezTo>
                    <a:pt x="1" y="569"/>
                    <a:pt x="1154" y="2827"/>
                    <a:pt x="2190" y="2827"/>
                  </a:cubicBezTo>
                  <a:cubicBezTo>
                    <a:pt x="2212" y="2827"/>
                    <a:pt x="2234" y="2826"/>
                    <a:pt x="2256" y="2824"/>
                  </a:cubicBezTo>
                  <a:cubicBezTo>
                    <a:pt x="3326" y="2724"/>
                    <a:pt x="3125" y="1855"/>
                    <a:pt x="3042" y="1538"/>
                  </a:cubicBezTo>
                  <a:cubicBezTo>
                    <a:pt x="2941" y="1220"/>
                    <a:pt x="2557" y="1"/>
                    <a:pt x="2557"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0"/>
            <p:cNvSpPr/>
            <p:nvPr/>
          </p:nvSpPr>
          <p:spPr>
            <a:xfrm>
              <a:off x="1116975" y="2922325"/>
              <a:ext cx="2259450" cy="838625"/>
            </a:xfrm>
            <a:custGeom>
              <a:rect b="b" l="l" r="r" t="t"/>
              <a:pathLst>
                <a:path extrusionOk="0" h="33545" w="90378">
                  <a:moveTo>
                    <a:pt x="87326" y="1"/>
                  </a:moveTo>
                  <a:cubicBezTo>
                    <a:pt x="87307" y="1"/>
                    <a:pt x="87288" y="2"/>
                    <a:pt x="87270" y="5"/>
                  </a:cubicBezTo>
                  <a:cubicBezTo>
                    <a:pt x="87270" y="5"/>
                    <a:pt x="15189" y="25152"/>
                    <a:pt x="987" y="31801"/>
                  </a:cubicBezTo>
                  <a:cubicBezTo>
                    <a:pt x="987" y="31801"/>
                    <a:pt x="1" y="33155"/>
                    <a:pt x="536" y="33539"/>
                  </a:cubicBezTo>
                  <a:cubicBezTo>
                    <a:pt x="540" y="33543"/>
                    <a:pt x="549" y="33544"/>
                    <a:pt x="562" y="33544"/>
                  </a:cubicBezTo>
                  <a:cubicBezTo>
                    <a:pt x="2136" y="33544"/>
                    <a:pt x="66156" y="10129"/>
                    <a:pt x="76827" y="7908"/>
                  </a:cubicBezTo>
                  <a:cubicBezTo>
                    <a:pt x="76827" y="7908"/>
                    <a:pt x="80598" y="6873"/>
                    <a:pt x="82565" y="6873"/>
                  </a:cubicBezTo>
                  <a:cubicBezTo>
                    <a:pt x="82804" y="6873"/>
                    <a:pt x="83017" y="6888"/>
                    <a:pt x="83193" y="6923"/>
                  </a:cubicBezTo>
                  <a:cubicBezTo>
                    <a:pt x="83526" y="6991"/>
                    <a:pt x="83915" y="7019"/>
                    <a:pt x="84325" y="7019"/>
                  </a:cubicBezTo>
                  <a:cubicBezTo>
                    <a:pt x="85910" y="7019"/>
                    <a:pt x="87813" y="6605"/>
                    <a:pt x="88038" y="6538"/>
                  </a:cubicBezTo>
                  <a:cubicBezTo>
                    <a:pt x="88372" y="6405"/>
                    <a:pt x="88623" y="6104"/>
                    <a:pt x="88690" y="5753"/>
                  </a:cubicBezTo>
                  <a:cubicBezTo>
                    <a:pt x="88707" y="5402"/>
                    <a:pt x="88272" y="3999"/>
                    <a:pt x="90378" y="3798"/>
                  </a:cubicBezTo>
                  <a:cubicBezTo>
                    <a:pt x="90378" y="3798"/>
                    <a:pt x="88334" y="1"/>
                    <a:pt x="87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0"/>
            <p:cNvSpPr/>
            <p:nvPr/>
          </p:nvSpPr>
          <p:spPr>
            <a:xfrm>
              <a:off x="1132000" y="2939675"/>
              <a:ext cx="2214775" cy="794075"/>
            </a:xfrm>
            <a:custGeom>
              <a:rect b="b" l="l" r="r" t="t"/>
              <a:pathLst>
                <a:path extrusionOk="0" h="31763" w="88591">
                  <a:moveTo>
                    <a:pt x="87801" y="0"/>
                  </a:moveTo>
                  <a:cubicBezTo>
                    <a:pt x="86694" y="0"/>
                    <a:pt x="69467" y="5680"/>
                    <a:pt x="50528" y="12594"/>
                  </a:cubicBezTo>
                  <a:cubicBezTo>
                    <a:pt x="27387" y="21049"/>
                    <a:pt x="219" y="31358"/>
                    <a:pt x="152" y="31475"/>
                  </a:cubicBezTo>
                  <a:cubicBezTo>
                    <a:pt x="102" y="31559"/>
                    <a:pt x="51" y="31659"/>
                    <a:pt x="1" y="31759"/>
                  </a:cubicBezTo>
                  <a:cubicBezTo>
                    <a:pt x="0" y="31761"/>
                    <a:pt x="2" y="31763"/>
                    <a:pt x="7" y="31763"/>
                  </a:cubicBezTo>
                  <a:cubicBezTo>
                    <a:pt x="470" y="31763"/>
                    <a:pt x="27097" y="22039"/>
                    <a:pt x="50896" y="13263"/>
                  </a:cubicBezTo>
                  <a:cubicBezTo>
                    <a:pt x="70679" y="5961"/>
                    <a:pt x="88590" y="1132"/>
                    <a:pt x="88390" y="832"/>
                  </a:cubicBezTo>
                  <a:cubicBezTo>
                    <a:pt x="88239" y="548"/>
                    <a:pt x="88056" y="264"/>
                    <a:pt x="87855" y="13"/>
                  </a:cubicBezTo>
                  <a:cubicBezTo>
                    <a:pt x="87849" y="5"/>
                    <a:pt x="87831" y="0"/>
                    <a:pt x="87801" y="0"/>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0"/>
            <p:cNvSpPr/>
            <p:nvPr/>
          </p:nvSpPr>
          <p:spPr>
            <a:xfrm>
              <a:off x="3303725" y="3006575"/>
              <a:ext cx="278625" cy="125625"/>
            </a:xfrm>
            <a:custGeom>
              <a:rect b="b" l="l" r="r" t="t"/>
              <a:pathLst>
                <a:path extrusionOk="0" h="5025" w="11145">
                  <a:moveTo>
                    <a:pt x="2426" y="0"/>
                  </a:moveTo>
                  <a:cubicBezTo>
                    <a:pt x="611" y="0"/>
                    <a:pt x="940" y="1923"/>
                    <a:pt x="501" y="2567"/>
                  </a:cubicBezTo>
                  <a:cubicBezTo>
                    <a:pt x="0" y="3319"/>
                    <a:pt x="1187" y="4956"/>
                    <a:pt x="3893" y="5023"/>
                  </a:cubicBezTo>
                  <a:cubicBezTo>
                    <a:pt x="3931" y="5024"/>
                    <a:pt x="3969" y="5024"/>
                    <a:pt x="4008" y="5024"/>
                  </a:cubicBezTo>
                  <a:cubicBezTo>
                    <a:pt x="6726" y="5024"/>
                    <a:pt x="11145" y="2734"/>
                    <a:pt x="11145" y="2734"/>
                  </a:cubicBezTo>
                  <a:cubicBezTo>
                    <a:pt x="11145" y="2734"/>
                    <a:pt x="6182" y="846"/>
                    <a:pt x="3342" y="127"/>
                  </a:cubicBezTo>
                  <a:cubicBezTo>
                    <a:pt x="2987" y="40"/>
                    <a:pt x="2685"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0"/>
            <p:cNvSpPr/>
            <p:nvPr/>
          </p:nvSpPr>
          <p:spPr>
            <a:xfrm>
              <a:off x="3016800" y="1910825"/>
              <a:ext cx="367500" cy="676850"/>
            </a:xfrm>
            <a:custGeom>
              <a:rect b="b" l="l" r="r" t="t"/>
              <a:pathLst>
                <a:path extrusionOk="0" h="27074" w="14700">
                  <a:moveTo>
                    <a:pt x="392" y="0"/>
                  </a:moveTo>
                  <a:cubicBezTo>
                    <a:pt x="170" y="0"/>
                    <a:pt x="1" y="208"/>
                    <a:pt x="65" y="615"/>
                  </a:cubicBezTo>
                  <a:cubicBezTo>
                    <a:pt x="166" y="1267"/>
                    <a:pt x="10625" y="24408"/>
                    <a:pt x="10725" y="24692"/>
                  </a:cubicBezTo>
                  <a:cubicBezTo>
                    <a:pt x="10809" y="24993"/>
                    <a:pt x="10826" y="25060"/>
                    <a:pt x="10775" y="25661"/>
                  </a:cubicBezTo>
                  <a:cubicBezTo>
                    <a:pt x="10709" y="26263"/>
                    <a:pt x="11093" y="27065"/>
                    <a:pt x="11093" y="27065"/>
                  </a:cubicBezTo>
                  <a:cubicBezTo>
                    <a:pt x="11095" y="27071"/>
                    <a:pt x="11102" y="27074"/>
                    <a:pt x="11114" y="27074"/>
                  </a:cubicBezTo>
                  <a:cubicBezTo>
                    <a:pt x="11411" y="27074"/>
                    <a:pt x="14700" y="25006"/>
                    <a:pt x="14635" y="24893"/>
                  </a:cubicBezTo>
                  <a:cubicBezTo>
                    <a:pt x="14552" y="24776"/>
                    <a:pt x="13984" y="24007"/>
                    <a:pt x="13816" y="23991"/>
                  </a:cubicBezTo>
                  <a:cubicBezTo>
                    <a:pt x="13666" y="23991"/>
                    <a:pt x="13248" y="23673"/>
                    <a:pt x="12964" y="23339"/>
                  </a:cubicBezTo>
                  <a:cubicBezTo>
                    <a:pt x="12680" y="23005"/>
                    <a:pt x="1135" y="582"/>
                    <a:pt x="784" y="198"/>
                  </a:cubicBezTo>
                  <a:cubicBezTo>
                    <a:pt x="658" y="66"/>
                    <a:pt x="517"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0"/>
            <p:cNvSpPr/>
            <p:nvPr/>
          </p:nvSpPr>
          <p:spPr>
            <a:xfrm>
              <a:off x="2647900" y="2672225"/>
              <a:ext cx="594450" cy="195550"/>
            </a:xfrm>
            <a:custGeom>
              <a:rect b="b" l="l" r="r" t="t"/>
              <a:pathLst>
                <a:path extrusionOk="0" h="7822" w="23778">
                  <a:moveTo>
                    <a:pt x="23777" y="1"/>
                  </a:moveTo>
                  <a:lnTo>
                    <a:pt x="1204" y="7369"/>
                  </a:lnTo>
                  <a:cubicBezTo>
                    <a:pt x="1204" y="7369"/>
                    <a:pt x="1" y="7737"/>
                    <a:pt x="920" y="7820"/>
                  </a:cubicBezTo>
                  <a:cubicBezTo>
                    <a:pt x="926" y="7821"/>
                    <a:pt x="933" y="7821"/>
                    <a:pt x="941" y="7821"/>
                  </a:cubicBezTo>
                  <a:cubicBezTo>
                    <a:pt x="2115" y="7821"/>
                    <a:pt x="23677" y="1738"/>
                    <a:pt x="23677" y="1738"/>
                  </a:cubicBezTo>
                  <a:lnTo>
                    <a:pt x="23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0"/>
            <p:cNvSpPr/>
            <p:nvPr/>
          </p:nvSpPr>
          <p:spPr>
            <a:xfrm>
              <a:off x="2662525" y="2672225"/>
              <a:ext cx="579825" cy="192175"/>
            </a:xfrm>
            <a:custGeom>
              <a:rect b="b" l="l" r="r" t="t"/>
              <a:pathLst>
                <a:path extrusionOk="0" h="7687" w="23193">
                  <a:moveTo>
                    <a:pt x="23192" y="1"/>
                  </a:moveTo>
                  <a:lnTo>
                    <a:pt x="619" y="7369"/>
                  </a:lnTo>
                  <a:cubicBezTo>
                    <a:pt x="619" y="7369"/>
                    <a:pt x="17" y="7553"/>
                    <a:pt x="1" y="7687"/>
                  </a:cubicBezTo>
                  <a:lnTo>
                    <a:pt x="23125" y="1020"/>
                  </a:lnTo>
                  <a:lnTo>
                    <a:pt x="23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0"/>
            <p:cNvSpPr/>
            <p:nvPr/>
          </p:nvSpPr>
          <p:spPr>
            <a:xfrm>
              <a:off x="3455350" y="2256325"/>
              <a:ext cx="529825" cy="334050"/>
            </a:xfrm>
            <a:custGeom>
              <a:rect b="b" l="l" r="r" t="t"/>
              <a:pathLst>
                <a:path extrusionOk="0" h="13362" w="21193">
                  <a:moveTo>
                    <a:pt x="21091" y="1"/>
                  </a:moveTo>
                  <a:cubicBezTo>
                    <a:pt x="20923" y="1"/>
                    <a:pt x="20485" y="279"/>
                    <a:pt x="20485" y="279"/>
                  </a:cubicBezTo>
                  <a:lnTo>
                    <a:pt x="0" y="12293"/>
                  </a:lnTo>
                  <a:lnTo>
                    <a:pt x="1371" y="13362"/>
                  </a:lnTo>
                  <a:cubicBezTo>
                    <a:pt x="1371" y="13362"/>
                    <a:pt x="20468" y="1081"/>
                    <a:pt x="21003" y="346"/>
                  </a:cubicBezTo>
                  <a:cubicBezTo>
                    <a:pt x="21193" y="85"/>
                    <a:pt x="21183" y="1"/>
                    <a:pt x="210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0"/>
            <p:cNvSpPr/>
            <p:nvPr/>
          </p:nvSpPr>
          <p:spPr>
            <a:xfrm>
              <a:off x="3455350" y="2256375"/>
              <a:ext cx="528425" cy="323150"/>
            </a:xfrm>
            <a:custGeom>
              <a:rect b="b" l="l" r="r" t="t"/>
              <a:pathLst>
                <a:path extrusionOk="0" h="12926" w="21137">
                  <a:moveTo>
                    <a:pt x="21095" y="1"/>
                  </a:moveTo>
                  <a:cubicBezTo>
                    <a:pt x="20927" y="1"/>
                    <a:pt x="20485" y="277"/>
                    <a:pt x="20485" y="277"/>
                  </a:cubicBezTo>
                  <a:lnTo>
                    <a:pt x="0" y="12291"/>
                  </a:lnTo>
                  <a:lnTo>
                    <a:pt x="802" y="12925"/>
                  </a:lnTo>
                  <a:lnTo>
                    <a:pt x="21137" y="10"/>
                  </a:lnTo>
                  <a:cubicBezTo>
                    <a:pt x="21126" y="4"/>
                    <a:pt x="21112" y="1"/>
                    <a:pt x="21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0"/>
            <p:cNvSpPr/>
            <p:nvPr/>
          </p:nvSpPr>
          <p:spPr>
            <a:xfrm>
              <a:off x="3022600" y="1910775"/>
              <a:ext cx="360500" cy="648700"/>
            </a:xfrm>
            <a:custGeom>
              <a:rect b="b" l="l" r="r" t="t"/>
              <a:pathLst>
                <a:path extrusionOk="0" h="25948" w="14420">
                  <a:moveTo>
                    <a:pt x="146" y="0"/>
                  </a:moveTo>
                  <a:cubicBezTo>
                    <a:pt x="94" y="0"/>
                    <a:pt x="44" y="15"/>
                    <a:pt x="0" y="49"/>
                  </a:cubicBezTo>
                  <a:cubicBezTo>
                    <a:pt x="1354" y="2906"/>
                    <a:pt x="10376" y="21536"/>
                    <a:pt x="12899" y="25947"/>
                  </a:cubicBezTo>
                  <a:cubicBezTo>
                    <a:pt x="13701" y="25446"/>
                    <a:pt x="14420" y="24962"/>
                    <a:pt x="14386" y="24912"/>
                  </a:cubicBezTo>
                  <a:cubicBezTo>
                    <a:pt x="14303" y="24778"/>
                    <a:pt x="13735" y="24026"/>
                    <a:pt x="13584" y="24009"/>
                  </a:cubicBezTo>
                  <a:cubicBezTo>
                    <a:pt x="13417" y="23993"/>
                    <a:pt x="13000" y="23675"/>
                    <a:pt x="12732" y="23358"/>
                  </a:cubicBezTo>
                  <a:cubicBezTo>
                    <a:pt x="12448" y="23023"/>
                    <a:pt x="886" y="601"/>
                    <a:pt x="552" y="216"/>
                  </a:cubicBezTo>
                  <a:cubicBezTo>
                    <a:pt x="465" y="117"/>
                    <a:pt x="296" y="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0"/>
            <p:cNvSpPr/>
            <p:nvPr/>
          </p:nvSpPr>
          <p:spPr>
            <a:xfrm>
              <a:off x="3129525" y="2181000"/>
              <a:ext cx="193850" cy="406725"/>
            </a:xfrm>
            <a:custGeom>
              <a:rect b="b" l="l" r="r" t="t"/>
              <a:pathLst>
                <a:path extrusionOk="0" h="16269" w="7754">
                  <a:moveTo>
                    <a:pt x="1" y="1"/>
                  </a:moveTo>
                  <a:lnTo>
                    <a:pt x="1" y="1"/>
                  </a:lnTo>
                  <a:cubicBezTo>
                    <a:pt x="2908" y="6500"/>
                    <a:pt x="6166" y="13735"/>
                    <a:pt x="6216" y="13885"/>
                  </a:cubicBezTo>
                  <a:cubicBezTo>
                    <a:pt x="6300" y="14186"/>
                    <a:pt x="6317" y="14270"/>
                    <a:pt x="6266" y="14854"/>
                  </a:cubicBezTo>
                  <a:cubicBezTo>
                    <a:pt x="6200" y="15456"/>
                    <a:pt x="6584" y="16258"/>
                    <a:pt x="6584" y="16258"/>
                  </a:cubicBezTo>
                  <a:cubicBezTo>
                    <a:pt x="6586" y="16265"/>
                    <a:pt x="6593" y="16268"/>
                    <a:pt x="6605" y="16268"/>
                  </a:cubicBezTo>
                  <a:cubicBezTo>
                    <a:pt x="6709" y="16268"/>
                    <a:pt x="7184" y="16018"/>
                    <a:pt x="7754" y="15673"/>
                  </a:cubicBezTo>
                  <a:cubicBezTo>
                    <a:pt x="7002" y="13919"/>
                    <a:pt x="5197" y="9708"/>
                    <a:pt x="3610" y="6417"/>
                  </a:cubicBezTo>
                  <a:cubicBezTo>
                    <a:pt x="2524" y="4211"/>
                    <a:pt x="1321" y="2072"/>
                    <a:pt x="1" y="1"/>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0"/>
            <p:cNvSpPr/>
            <p:nvPr/>
          </p:nvSpPr>
          <p:spPr>
            <a:xfrm>
              <a:off x="3167550" y="2164300"/>
              <a:ext cx="215550" cy="383475"/>
            </a:xfrm>
            <a:custGeom>
              <a:rect b="b" l="l" r="r" t="t"/>
              <a:pathLst>
                <a:path extrusionOk="0" h="15339" w="8622">
                  <a:moveTo>
                    <a:pt x="0" y="0"/>
                  </a:moveTo>
                  <a:lnTo>
                    <a:pt x="0" y="0"/>
                  </a:lnTo>
                  <a:cubicBezTo>
                    <a:pt x="953" y="2356"/>
                    <a:pt x="3526" y="8020"/>
                    <a:pt x="4612" y="10025"/>
                  </a:cubicBezTo>
                  <a:cubicBezTo>
                    <a:pt x="5982" y="12548"/>
                    <a:pt x="7185" y="14754"/>
                    <a:pt x="7837" y="15339"/>
                  </a:cubicBezTo>
                  <a:cubicBezTo>
                    <a:pt x="8288" y="15038"/>
                    <a:pt x="8622" y="14787"/>
                    <a:pt x="8588" y="14754"/>
                  </a:cubicBezTo>
                  <a:cubicBezTo>
                    <a:pt x="8505" y="14637"/>
                    <a:pt x="7937" y="13885"/>
                    <a:pt x="7786" y="13868"/>
                  </a:cubicBezTo>
                  <a:cubicBezTo>
                    <a:pt x="7619" y="13852"/>
                    <a:pt x="7202" y="13534"/>
                    <a:pt x="6934" y="13217"/>
                  </a:cubicBezTo>
                  <a:cubicBezTo>
                    <a:pt x="6801" y="13050"/>
                    <a:pt x="2924" y="5598"/>
                    <a:pt x="0"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0"/>
            <p:cNvSpPr/>
            <p:nvPr/>
          </p:nvSpPr>
          <p:spPr>
            <a:xfrm>
              <a:off x="3804975" y="1618675"/>
              <a:ext cx="1913575" cy="1249900"/>
            </a:xfrm>
            <a:custGeom>
              <a:rect b="b" l="l" r="r" t="t"/>
              <a:pathLst>
                <a:path extrusionOk="0" h="49996" w="76543">
                  <a:moveTo>
                    <a:pt x="75792" y="0"/>
                  </a:moveTo>
                  <a:cubicBezTo>
                    <a:pt x="75222" y="0"/>
                    <a:pt x="74287" y="238"/>
                    <a:pt x="74287" y="238"/>
                  </a:cubicBezTo>
                  <a:cubicBezTo>
                    <a:pt x="54704" y="9361"/>
                    <a:pt x="1" y="42510"/>
                    <a:pt x="1" y="42510"/>
                  </a:cubicBezTo>
                  <a:lnTo>
                    <a:pt x="1237" y="49996"/>
                  </a:lnTo>
                  <a:cubicBezTo>
                    <a:pt x="8839" y="38801"/>
                    <a:pt x="75807" y="1708"/>
                    <a:pt x="76175" y="1391"/>
                  </a:cubicBezTo>
                  <a:cubicBezTo>
                    <a:pt x="76542" y="1057"/>
                    <a:pt x="76058" y="756"/>
                    <a:pt x="75941" y="706"/>
                  </a:cubicBezTo>
                  <a:cubicBezTo>
                    <a:pt x="75824" y="656"/>
                    <a:pt x="76208" y="238"/>
                    <a:pt x="76208" y="238"/>
                  </a:cubicBezTo>
                  <a:cubicBezTo>
                    <a:pt x="76270" y="60"/>
                    <a:pt x="76076" y="0"/>
                    <a:pt x="757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0"/>
            <p:cNvSpPr/>
            <p:nvPr/>
          </p:nvSpPr>
          <p:spPr>
            <a:xfrm>
              <a:off x="3818750" y="1619675"/>
              <a:ext cx="1869300" cy="1115650"/>
            </a:xfrm>
            <a:custGeom>
              <a:rect b="b" l="l" r="r" t="t"/>
              <a:pathLst>
                <a:path extrusionOk="0" h="44626" w="74772">
                  <a:moveTo>
                    <a:pt x="74729" y="1"/>
                  </a:moveTo>
                  <a:cubicBezTo>
                    <a:pt x="74704" y="1"/>
                    <a:pt x="74648" y="12"/>
                    <a:pt x="74538" y="31"/>
                  </a:cubicBezTo>
                  <a:cubicBezTo>
                    <a:pt x="74321" y="64"/>
                    <a:pt x="55072" y="10306"/>
                    <a:pt x="36442" y="21401"/>
                  </a:cubicBezTo>
                  <a:cubicBezTo>
                    <a:pt x="17812" y="32495"/>
                    <a:pt x="68" y="43239"/>
                    <a:pt x="68" y="43239"/>
                  </a:cubicBezTo>
                  <a:lnTo>
                    <a:pt x="1" y="44626"/>
                  </a:lnTo>
                  <a:lnTo>
                    <a:pt x="36977" y="21802"/>
                  </a:lnTo>
                  <a:lnTo>
                    <a:pt x="74688" y="131"/>
                  </a:lnTo>
                  <a:cubicBezTo>
                    <a:pt x="74720" y="36"/>
                    <a:pt x="74772" y="1"/>
                    <a:pt x="74729" y="1"/>
                  </a:cubicBezTo>
                  <a:close/>
                </a:path>
              </a:pathLst>
            </a:custGeom>
            <a:solidFill>
              <a:srgbClr val="F27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0"/>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0"/>
            <p:cNvSpPr/>
            <p:nvPr/>
          </p:nvSpPr>
          <p:spPr>
            <a:xfrm>
              <a:off x="3192200" y="2486150"/>
              <a:ext cx="673775" cy="596975"/>
            </a:xfrm>
            <a:custGeom>
              <a:rect b="b" l="l" r="r" t="t"/>
              <a:pathLst>
                <a:path extrusionOk="0" h="23879" w="26951">
                  <a:moveTo>
                    <a:pt x="14000" y="1"/>
                  </a:moveTo>
                  <a:cubicBezTo>
                    <a:pt x="7930" y="1"/>
                    <a:pt x="1550" y="3763"/>
                    <a:pt x="819" y="9733"/>
                  </a:cubicBezTo>
                  <a:cubicBezTo>
                    <a:pt x="0" y="16266"/>
                    <a:pt x="6282" y="22983"/>
                    <a:pt x="12816" y="23785"/>
                  </a:cubicBezTo>
                  <a:cubicBezTo>
                    <a:pt x="13319" y="23848"/>
                    <a:pt x="13819" y="23878"/>
                    <a:pt x="14313" y="23878"/>
                  </a:cubicBezTo>
                  <a:cubicBezTo>
                    <a:pt x="20249" y="23878"/>
                    <a:pt x="25376" y="19456"/>
                    <a:pt x="26132" y="13425"/>
                  </a:cubicBezTo>
                  <a:cubicBezTo>
                    <a:pt x="26951" y="6876"/>
                    <a:pt x="22306" y="927"/>
                    <a:pt x="15756" y="109"/>
                  </a:cubicBezTo>
                  <a:cubicBezTo>
                    <a:pt x="15177" y="36"/>
                    <a:pt x="14590" y="1"/>
                    <a:pt x="140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0"/>
            <p:cNvSpPr/>
            <p:nvPr/>
          </p:nvSpPr>
          <p:spPr>
            <a:xfrm>
              <a:off x="3241900" y="2486600"/>
              <a:ext cx="628275" cy="596475"/>
            </a:xfrm>
            <a:custGeom>
              <a:rect b="b" l="l" r="r" t="t"/>
              <a:pathLst>
                <a:path extrusionOk="0" h="23859" w="25131">
                  <a:moveTo>
                    <a:pt x="12319" y="0"/>
                  </a:moveTo>
                  <a:cubicBezTo>
                    <a:pt x="11128" y="0"/>
                    <a:pt x="9918" y="180"/>
                    <a:pt x="8722" y="559"/>
                  </a:cubicBezTo>
                  <a:cubicBezTo>
                    <a:pt x="4111" y="1996"/>
                    <a:pt x="836" y="6089"/>
                    <a:pt x="418" y="10884"/>
                  </a:cubicBezTo>
                  <a:cubicBezTo>
                    <a:pt x="0" y="15696"/>
                    <a:pt x="2507" y="20275"/>
                    <a:pt x="6784" y="22514"/>
                  </a:cubicBezTo>
                  <a:cubicBezTo>
                    <a:pt x="8528" y="23416"/>
                    <a:pt x="10421" y="23858"/>
                    <a:pt x="12301" y="23858"/>
                  </a:cubicBezTo>
                  <a:cubicBezTo>
                    <a:pt x="15051" y="23858"/>
                    <a:pt x="17774" y="22912"/>
                    <a:pt x="19967" y="21077"/>
                  </a:cubicBezTo>
                  <a:cubicBezTo>
                    <a:pt x="23660" y="17969"/>
                    <a:pt x="25130" y="12956"/>
                    <a:pt x="23693" y="8345"/>
                  </a:cubicBezTo>
                  <a:cubicBezTo>
                    <a:pt x="22083" y="3258"/>
                    <a:pt x="17384" y="0"/>
                    <a:pt x="1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p:nvPr/>
          </p:nvSpPr>
          <p:spPr>
            <a:xfrm>
              <a:off x="3401475" y="2486825"/>
              <a:ext cx="469525" cy="596225"/>
            </a:xfrm>
            <a:custGeom>
              <a:rect b="b" l="l" r="r" t="t"/>
              <a:pathLst>
                <a:path extrusionOk="0" h="23849" w="18781">
                  <a:moveTo>
                    <a:pt x="5938" y="1"/>
                  </a:moveTo>
                  <a:cubicBezTo>
                    <a:pt x="4992" y="1"/>
                    <a:pt x="4032" y="114"/>
                    <a:pt x="3074" y="349"/>
                  </a:cubicBezTo>
                  <a:cubicBezTo>
                    <a:pt x="6533" y="5094"/>
                    <a:pt x="7302" y="7016"/>
                    <a:pt x="8321" y="12362"/>
                  </a:cubicBezTo>
                  <a:cubicBezTo>
                    <a:pt x="7786" y="15286"/>
                    <a:pt x="2824" y="21586"/>
                    <a:pt x="0" y="22271"/>
                  </a:cubicBezTo>
                  <a:cubicBezTo>
                    <a:pt x="1847" y="23328"/>
                    <a:pt x="3895" y="23849"/>
                    <a:pt x="5934" y="23849"/>
                  </a:cubicBezTo>
                  <a:cubicBezTo>
                    <a:pt x="8599" y="23849"/>
                    <a:pt x="11249" y="22960"/>
                    <a:pt x="13417" y="21218"/>
                  </a:cubicBezTo>
                  <a:cubicBezTo>
                    <a:pt x="17243" y="18127"/>
                    <a:pt x="18780" y="13014"/>
                    <a:pt x="17310" y="8336"/>
                  </a:cubicBezTo>
                  <a:cubicBezTo>
                    <a:pt x="15704" y="3277"/>
                    <a:pt x="11031" y="1"/>
                    <a:pt x="5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0"/>
            <p:cNvSpPr/>
            <p:nvPr/>
          </p:nvSpPr>
          <p:spPr>
            <a:xfrm>
              <a:off x="3439050" y="2681400"/>
              <a:ext cx="104875" cy="77375"/>
            </a:xfrm>
            <a:custGeom>
              <a:rect b="b" l="l" r="r" t="t"/>
              <a:pathLst>
                <a:path extrusionOk="0" h="3095" w="4195">
                  <a:moveTo>
                    <a:pt x="3050" y="1"/>
                  </a:moveTo>
                  <a:cubicBezTo>
                    <a:pt x="3034" y="1"/>
                    <a:pt x="3025" y="1"/>
                    <a:pt x="3025" y="1"/>
                  </a:cubicBezTo>
                  <a:cubicBezTo>
                    <a:pt x="3025" y="1"/>
                    <a:pt x="903" y="904"/>
                    <a:pt x="452" y="1054"/>
                  </a:cubicBezTo>
                  <a:cubicBezTo>
                    <a:pt x="1" y="1188"/>
                    <a:pt x="218" y="1522"/>
                    <a:pt x="218" y="1522"/>
                  </a:cubicBezTo>
                  <a:cubicBezTo>
                    <a:pt x="218" y="1522"/>
                    <a:pt x="686" y="3059"/>
                    <a:pt x="703" y="3092"/>
                  </a:cubicBezTo>
                  <a:cubicBezTo>
                    <a:pt x="703" y="3094"/>
                    <a:pt x="706" y="3094"/>
                    <a:pt x="710" y="3094"/>
                  </a:cubicBezTo>
                  <a:cubicBezTo>
                    <a:pt x="867" y="3094"/>
                    <a:pt x="3288" y="2202"/>
                    <a:pt x="3744" y="2006"/>
                  </a:cubicBezTo>
                  <a:cubicBezTo>
                    <a:pt x="4195" y="1789"/>
                    <a:pt x="4011" y="1539"/>
                    <a:pt x="4011" y="1539"/>
                  </a:cubicBezTo>
                  <a:cubicBezTo>
                    <a:pt x="4011" y="1539"/>
                    <a:pt x="3409" y="269"/>
                    <a:pt x="3326" y="118"/>
                  </a:cubicBezTo>
                  <a:cubicBezTo>
                    <a:pt x="3272" y="11"/>
                    <a:pt x="3112" y="1"/>
                    <a:pt x="3050"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0"/>
            <p:cNvSpPr/>
            <p:nvPr/>
          </p:nvSpPr>
          <p:spPr>
            <a:xfrm>
              <a:off x="3416675" y="2711925"/>
              <a:ext cx="31600" cy="73725"/>
            </a:xfrm>
            <a:custGeom>
              <a:rect b="b" l="l" r="r" t="t"/>
              <a:pathLst>
                <a:path extrusionOk="0" h="2949" w="1264">
                  <a:moveTo>
                    <a:pt x="500" y="0"/>
                  </a:moveTo>
                  <a:cubicBezTo>
                    <a:pt x="323" y="0"/>
                    <a:pt x="261" y="384"/>
                    <a:pt x="261" y="384"/>
                  </a:cubicBezTo>
                  <a:lnTo>
                    <a:pt x="10" y="2807"/>
                  </a:lnTo>
                  <a:cubicBezTo>
                    <a:pt x="1" y="2903"/>
                    <a:pt x="54" y="2949"/>
                    <a:pt x="141" y="2949"/>
                  </a:cubicBezTo>
                  <a:cubicBezTo>
                    <a:pt x="360" y="2949"/>
                    <a:pt x="793" y="2659"/>
                    <a:pt x="996" y="2122"/>
                  </a:cubicBezTo>
                  <a:cubicBezTo>
                    <a:pt x="1263" y="1370"/>
                    <a:pt x="846" y="217"/>
                    <a:pt x="595" y="34"/>
                  </a:cubicBezTo>
                  <a:cubicBezTo>
                    <a:pt x="560" y="10"/>
                    <a:pt x="529" y="0"/>
                    <a:pt x="500"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0"/>
            <p:cNvSpPr/>
            <p:nvPr/>
          </p:nvSpPr>
          <p:spPr>
            <a:xfrm>
              <a:off x="3379750" y="2716325"/>
              <a:ext cx="38950" cy="81675"/>
            </a:xfrm>
            <a:custGeom>
              <a:rect b="b" l="l" r="r" t="t"/>
              <a:pathLst>
                <a:path extrusionOk="0" h="3267" w="1558">
                  <a:moveTo>
                    <a:pt x="1436" y="0"/>
                  </a:moveTo>
                  <a:cubicBezTo>
                    <a:pt x="1422" y="0"/>
                    <a:pt x="1406" y="3"/>
                    <a:pt x="1387" y="8"/>
                  </a:cubicBezTo>
                  <a:cubicBezTo>
                    <a:pt x="1186" y="41"/>
                    <a:pt x="869" y="25"/>
                    <a:pt x="635" y="660"/>
                  </a:cubicBezTo>
                  <a:cubicBezTo>
                    <a:pt x="435" y="1211"/>
                    <a:pt x="0" y="3049"/>
                    <a:pt x="301" y="3266"/>
                  </a:cubicBezTo>
                  <a:lnTo>
                    <a:pt x="1170" y="2999"/>
                  </a:lnTo>
                  <a:cubicBezTo>
                    <a:pt x="1237" y="2898"/>
                    <a:pt x="1270" y="2798"/>
                    <a:pt x="1270" y="2681"/>
                  </a:cubicBezTo>
                  <a:cubicBezTo>
                    <a:pt x="1270" y="2531"/>
                    <a:pt x="1504" y="175"/>
                    <a:pt x="1504" y="175"/>
                  </a:cubicBezTo>
                  <a:cubicBezTo>
                    <a:pt x="1504" y="175"/>
                    <a:pt x="1558" y="0"/>
                    <a:pt x="1436"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0"/>
            <p:cNvSpPr/>
            <p:nvPr/>
          </p:nvSpPr>
          <p:spPr>
            <a:xfrm>
              <a:off x="3528450" y="2635375"/>
              <a:ext cx="100700" cy="82900"/>
            </a:xfrm>
            <a:custGeom>
              <a:rect b="b" l="l" r="r" t="t"/>
              <a:pathLst>
                <a:path extrusionOk="0" h="3316" w="4028">
                  <a:moveTo>
                    <a:pt x="2837" y="0"/>
                  </a:moveTo>
                  <a:cubicBezTo>
                    <a:pt x="2769" y="0"/>
                    <a:pt x="2688" y="24"/>
                    <a:pt x="2590" y="88"/>
                  </a:cubicBezTo>
                  <a:cubicBezTo>
                    <a:pt x="2189" y="339"/>
                    <a:pt x="151" y="1425"/>
                    <a:pt x="151" y="1425"/>
                  </a:cubicBezTo>
                  <a:cubicBezTo>
                    <a:pt x="151" y="1425"/>
                    <a:pt x="0" y="1575"/>
                    <a:pt x="51" y="1725"/>
                  </a:cubicBezTo>
                  <a:cubicBezTo>
                    <a:pt x="117" y="1876"/>
                    <a:pt x="702" y="3146"/>
                    <a:pt x="702" y="3146"/>
                  </a:cubicBezTo>
                  <a:cubicBezTo>
                    <a:pt x="702" y="3146"/>
                    <a:pt x="747" y="3315"/>
                    <a:pt x="947" y="3315"/>
                  </a:cubicBezTo>
                  <a:cubicBezTo>
                    <a:pt x="1021" y="3315"/>
                    <a:pt x="1115" y="3292"/>
                    <a:pt x="1237" y="3229"/>
                  </a:cubicBezTo>
                  <a:cubicBezTo>
                    <a:pt x="1688" y="3012"/>
                    <a:pt x="4027" y="1642"/>
                    <a:pt x="4010" y="1592"/>
                  </a:cubicBezTo>
                  <a:cubicBezTo>
                    <a:pt x="3994" y="1542"/>
                    <a:pt x="3108" y="205"/>
                    <a:pt x="3108" y="205"/>
                  </a:cubicBezTo>
                  <a:cubicBezTo>
                    <a:pt x="3108" y="205"/>
                    <a:pt x="3034" y="0"/>
                    <a:pt x="2837"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0"/>
            <p:cNvSpPr/>
            <p:nvPr/>
          </p:nvSpPr>
          <p:spPr>
            <a:xfrm>
              <a:off x="3609075" y="2622700"/>
              <a:ext cx="68450" cy="46600"/>
            </a:xfrm>
            <a:custGeom>
              <a:rect b="b" l="l" r="r" t="t"/>
              <a:pathLst>
                <a:path extrusionOk="0" h="1864" w="2738">
                  <a:moveTo>
                    <a:pt x="179" y="1"/>
                  </a:moveTo>
                  <a:cubicBezTo>
                    <a:pt x="102" y="1"/>
                    <a:pt x="40" y="36"/>
                    <a:pt x="34" y="144"/>
                  </a:cubicBezTo>
                  <a:cubicBezTo>
                    <a:pt x="0" y="445"/>
                    <a:pt x="635" y="1514"/>
                    <a:pt x="1387" y="1781"/>
                  </a:cubicBezTo>
                  <a:cubicBezTo>
                    <a:pt x="1562" y="1839"/>
                    <a:pt x="1732" y="1863"/>
                    <a:pt x="1886" y="1863"/>
                  </a:cubicBezTo>
                  <a:cubicBezTo>
                    <a:pt x="2397" y="1863"/>
                    <a:pt x="2737" y="1601"/>
                    <a:pt x="2506" y="1447"/>
                  </a:cubicBezTo>
                  <a:lnTo>
                    <a:pt x="501" y="110"/>
                  </a:lnTo>
                  <a:cubicBezTo>
                    <a:pt x="501" y="110"/>
                    <a:pt x="317" y="1"/>
                    <a:pt x="179"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0"/>
            <p:cNvSpPr/>
            <p:nvPr/>
          </p:nvSpPr>
          <p:spPr>
            <a:xfrm>
              <a:off x="3619500" y="2609125"/>
              <a:ext cx="84425" cy="49775"/>
            </a:xfrm>
            <a:custGeom>
              <a:rect b="b" l="l" r="r" t="t"/>
              <a:pathLst>
                <a:path extrusionOk="0" h="1991" w="3377">
                  <a:moveTo>
                    <a:pt x="679" y="0"/>
                  </a:moveTo>
                  <a:cubicBezTo>
                    <a:pt x="376" y="0"/>
                    <a:pt x="243" y="156"/>
                    <a:pt x="135" y="252"/>
                  </a:cubicBezTo>
                  <a:cubicBezTo>
                    <a:pt x="1" y="369"/>
                    <a:pt x="201" y="453"/>
                    <a:pt x="201" y="453"/>
                  </a:cubicBezTo>
                  <a:cubicBezTo>
                    <a:pt x="201" y="453"/>
                    <a:pt x="2173" y="1756"/>
                    <a:pt x="2290" y="1873"/>
                  </a:cubicBezTo>
                  <a:cubicBezTo>
                    <a:pt x="2374" y="1940"/>
                    <a:pt x="2474" y="1973"/>
                    <a:pt x="2591" y="1990"/>
                  </a:cubicBezTo>
                  <a:lnTo>
                    <a:pt x="3359" y="1489"/>
                  </a:lnTo>
                  <a:cubicBezTo>
                    <a:pt x="3376" y="1121"/>
                    <a:pt x="1688" y="286"/>
                    <a:pt x="1120" y="85"/>
                  </a:cubicBezTo>
                  <a:cubicBezTo>
                    <a:pt x="941" y="24"/>
                    <a:pt x="797" y="0"/>
                    <a:pt x="679" y="0"/>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0"/>
            <p:cNvSpPr/>
            <p:nvPr/>
          </p:nvSpPr>
          <p:spPr>
            <a:xfrm>
              <a:off x="2642900" y="3245825"/>
              <a:ext cx="338900" cy="308950"/>
            </a:xfrm>
            <a:custGeom>
              <a:rect b="b" l="l" r="r" t="t"/>
              <a:pathLst>
                <a:path extrusionOk="0" h="12358" w="13556">
                  <a:moveTo>
                    <a:pt x="6353" y="0"/>
                  </a:moveTo>
                  <a:cubicBezTo>
                    <a:pt x="5744" y="0"/>
                    <a:pt x="5124" y="91"/>
                    <a:pt x="4512" y="282"/>
                  </a:cubicBezTo>
                  <a:cubicBezTo>
                    <a:pt x="2139" y="1034"/>
                    <a:pt x="451" y="3122"/>
                    <a:pt x="217" y="5612"/>
                  </a:cubicBezTo>
                  <a:cubicBezTo>
                    <a:pt x="0" y="8084"/>
                    <a:pt x="1287" y="10457"/>
                    <a:pt x="3492" y="11627"/>
                  </a:cubicBezTo>
                  <a:cubicBezTo>
                    <a:pt x="4448" y="12131"/>
                    <a:pt x="5429" y="12358"/>
                    <a:pt x="6378" y="12358"/>
                  </a:cubicBezTo>
                  <a:cubicBezTo>
                    <a:pt x="10242" y="12358"/>
                    <a:pt x="13555" y="8587"/>
                    <a:pt x="12281" y="4375"/>
                  </a:cubicBezTo>
                  <a:cubicBezTo>
                    <a:pt x="11452" y="1713"/>
                    <a:pt x="9001" y="0"/>
                    <a:pt x="6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p:nvPr/>
          </p:nvSpPr>
          <p:spPr>
            <a:xfrm>
              <a:off x="2648750" y="3279525"/>
              <a:ext cx="306625" cy="263725"/>
            </a:xfrm>
            <a:custGeom>
              <a:rect b="b" l="l" r="r" t="t"/>
              <a:pathLst>
                <a:path extrusionOk="0" h="10549" w="12265">
                  <a:moveTo>
                    <a:pt x="6299" y="0"/>
                  </a:moveTo>
                  <a:cubicBezTo>
                    <a:pt x="5726" y="0"/>
                    <a:pt x="5141" y="87"/>
                    <a:pt x="4562" y="270"/>
                  </a:cubicBezTo>
                  <a:cubicBezTo>
                    <a:pt x="1654" y="1189"/>
                    <a:pt x="0" y="4180"/>
                    <a:pt x="869" y="6937"/>
                  </a:cubicBezTo>
                  <a:cubicBezTo>
                    <a:pt x="1565" y="9145"/>
                    <a:pt x="3675" y="10549"/>
                    <a:pt x="5981" y="10549"/>
                  </a:cubicBezTo>
                  <a:cubicBezTo>
                    <a:pt x="6554" y="10549"/>
                    <a:pt x="7140" y="10462"/>
                    <a:pt x="7720" y="10279"/>
                  </a:cubicBezTo>
                  <a:cubicBezTo>
                    <a:pt x="10627" y="9360"/>
                    <a:pt x="12264" y="6386"/>
                    <a:pt x="11395" y="3612"/>
                  </a:cubicBezTo>
                  <a:cubicBezTo>
                    <a:pt x="10700" y="1404"/>
                    <a:pt x="8600" y="0"/>
                    <a:pt x="6299" y="0"/>
                  </a:cubicBezTo>
                  <a:close/>
                </a:path>
              </a:pathLst>
            </a:custGeom>
            <a:solidFill>
              <a:srgbClr val="0F4B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0"/>
            <p:cNvSpPr/>
            <p:nvPr/>
          </p:nvSpPr>
          <p:spPr>
            <a:xfrm>
              <a:off x="2671300" y="3298875"/>
              <a:ext cx="261925" cy="225025"/>
            </a:xfrm>
            <a:custGeom>
              <a:rect b="b" l="l" r="r" t="t"/>
              <a:pathLst>
                <a:path extrusionOk="0" h="9001" w="10477">
                  <a:moveTo>
                    <a:pt x="5372" y="1"/>
                  </a:moveTo>
                  <a:cubicBezTo>
                    <a:pt x="4884" y="1"/>
                    <a:pt x="4386" y="75"/>
                    <a:pt x="3894" y="231"/>
                  </a:cubicBezTo>
                  <a:cubicBezTo>
                    <a:pt x="1404" y="1000"/>
                    <a:pt x="0" y="3556"/>
                    <a:pt x="752" y="5912"/>
                  </a:cubicBezTo>
                  <a:cubicBezTo>
                    <a:pt x="1341" y="7799"/>
                    <a:pt x="3130" y="9000"/>
                    <a:pt x="5098" y="9000"/>
                  </a:cubicBezTo>
                  <a:cubicBezTo>
                    <a:pt x="5588" y="9000"/>
                    <a:pt x="6088" y="8926"/>
                    <a:pt x="6584" y="8770"/>
                  </a:cubicBezTo>
                  <a:cubicBezTo>
                    <a:pt x="9056" y="7984"/>
                    <a:pt x="10477" y="5445"/>
                    <a:pt x="9725" y="3089"/>
                  </a:cubicBezTo>
                  <a:cubicBezTo>
                    <a:pt x="9136" y="1202"/>
                    <a:pt x="7336" y="1"/>
                    <a:pt x="5372" y="1"/>
                  </a:cubicBezTo>
                  <a:close/>
                </a:path>
              </a:pathLst>
            </a:custGeom>
            <a:solidFill>
              <a:srgbClr val="020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60"/>
          <p:cNvSpPr txBox="1"/>
          <p:nvPr>
            <p:ph idx="4294967295" type="body"/>
          </p:nvPr>
        </p:nvSpPr>
        <p:spPr>
          <a:xfrm>
            <a:off x="1087350" y="1237825"/>
            <a:ext cx="4667100" cy="975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500">
                <a:latin typeface="Tahoma"/>
                <a:ea typeface="Tahoma"/>
                <a:cs typeface="Tahoma"/>
                <a:sym typeface="Tahoma"/>
              </a:rPr>
              <a:t>●The dataset consists of 24 columns of variables.</a:t>
            </a:r>
            <a:endParaRPr sz="1500">
              <a:latin typeface="Tahoma"/>
              <a:ea typeface="Tahoma"/>
              <a:cs typeface="Tahoma"/>
              <a:sym typeface="Tahoma"/>
            </a:endParaRPr>
          </a:p>
          <a:p>
            <a:pPr indent="0" lvl="0" marL="0" rtl="0" algn="l">
              <a:lnSpc>
                <a:spcPct val="150000"/>
              </a:lnSpc>
              <a:spcBef>
                <a:spcPts val="1600"/>
              </a:spcBef>
              <a:spcAft>
                <a:spcPts val="1600"/>
              </a:spcAft>
              <a:buNone/>
            </a:pPr>
            <a:r>
              <a:rPr lang="en" sz="1500">
                <a:latin typeface="Tahoma"/>
                <a:ea typeface="Tahoma"/>
                <a:cs typeface="Tahoma"/>
                <a:sym typeface="Tahoma"/>
              </a:rPr>
              <a:t>●Response / </a:t>
            </a:r>
            <a:r>
              <a:rPr lang="en" sz="1500">
                <a:latin typeface="Tahoma"/>
                <a:ea typeface="Tahoma"/>
                <a:cs typeface="Tahoma"/>
                <a:sym typeface="Tahoma"/>
              </a:rPr>
              <a:t>Dependent</a:t>
            </a:r>
            <a:r>
              <a:rPr lang="en" sz="1500">
                <a:latin typeface="Tahoma"/>
                <a:ea typeface="Tahoma"/>
                <a:cs typeface="Tahoma"/>
                <a:sym typeface="Tahoma"/>
              </a:rPr>
              <a:t> variable ~ ‘satisfaction</a:t>
            </a:r>
            <a:r>
              <a:rPr lang="en" sz="1500">
                <a:latin typeface="Tahoma"/>
                <a:ea typeface="Tahoma"/>
                <a:cs typeface="Tahoma"/>
                <a:sym typeface="Tahoma"/>
              </a:rPr>
              <a:t>’</a:t>
            </a:r>
            <a:endParaRPr sz="1500">
              <a:latin typeface="Tahoma"/>
              <a:ea typeface="Tahoma"/>
              <a:cs typeface="Tahoma"/>
              <a:sym typeface="Tahoma"/>
            </a:endParaRPr>
          </a:p>
        </p:txBody>
      </p:sp>
      <p:sp>
        <p:nvSpPr>
          <p:cNvPr id="811" name="Google Shape;811;p60"/>
          <p:cNvSpPr txBox="1"/>
          <p:nvPr/>
        </p:nvSpPr>
        <p:spPr>
          <a:xfrm>
            <a:off x="1114550" y="2563625"/>
            <a:ext cx="6637500" cy="229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2"/>
                </a:solidFill>
                <a:latin typeface="Tahoma"/>
                <a:ea typeface="Tahoma"/>
                <a:cs typeface="Tahoma"/>
                <a:sym typeface="Tahoma"/>
              </a:rPr>
              <a:t>●Predictor variable / Independent variables : </a:t>
            </a:r>
            <a:endParaRPr sz="1500">
              <a:solidFill>
                <a:schemeClr val="dk2"/>
              </a:solidFill>
              <a:latin typeface="Tahoma"/>
              <a:ea typeface="Tahoma"/>
              <a:cs typeface="Tahoma"/>
              <a:sym typeface="Tahoma"/>
            </a:endParaRPr>
          </a:p>
          <a:p>
            <a:pPr indent="0" lvl="0" marL="0" rtl="0" algn="l">
              <a:lnSpc>
                <a:spcPct val="115000"/>
              </a:lnSpc>
              <a:spcBef>
                <a:spcPts val="1600"/>
              </a:spcBef>
              <a:spcAft>
                <a:spcPts val="1600"/>
              </a:spcAft>
              <a:buNone/>
            </a:pPr>
            <a:r>
              <a:rPr lang="en" sz="1500">
                <a:solidFill>
                  <a:schemeClr val="dk2"/>
                </a:solidFill>
                <a:latin typeface="Tahoma"/>
                <a:ea typeface="Tahoma"/>
                <a:cs typeface="Tahoma"/>
                <a:sym typeface="Tahoma"/>
              </a:rPr>
              <a:t>‘Gender’, ‘customer_type’, ‘age’, ‘type_of_travel’, ‘customer_class’, ‘flight_distance’, ‘inflight_wifi_service’, ‘departure_arrival_time_convenient’, ‘ease_of_online_booking’, ‘gate_location’, ‘food_and_drink’, ‘online_boarding’, ‘seat_comfort’, ‘inflight_entertainment’, ‘onboard_service’ ‘leg_room_service’, ‘baggage_handling’, ‘checkin_service’, ‘inflight_service’, ‘cleanliness’, ‘departure_delay_in_minutes’, and  ‘arrival_delay_in_minutes’</a:t>
            </a:r>
            <a:endParaRPr sz="1500">
              <a:solidFill>
                <a:schemeClr val="dk2"/>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7" name="Google Shape;817;p61"/>
          <p:cNvPicPr preferRelativeResize="0"/>
          <p:nvPr/>
        </p:nvPicPr>
        <p:blipFill>
          <a:blip r:embed="rId3">
            <a:alphaModFix/>
          </a:blip>
          <a:stretch>
            <a:fillRect/>
          </a:stretch>
        </p:blipFill>
        <p:spPr>
          <a:xfrm>
            <a:off x="1913150" y="152400"/>
            <a:ext cx="5194724"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rnational Civil Aviation Day by Slidesgo">
  <a:themeElements>
    <a:clrScheme name="Simple Light">
      <a:dk1>
        <a:srgbClr val="FCBC5D"/>
      </a:dk1>
      <a:lt1>
        <a:srgbClr val="F27243"/>
      </a:lt1>
      <a:dk2>
        <a:srgbClr val="0F4B7E"/>
      </a:dk2>
      <a:lt2>
        <a:srgbClr val="020E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